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"/>
  </p:notesMasterIdLst>
  <p:sldIdLst>
    <p:sldId id="256" r:id="rId2"/>
    <p:sldId id="285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>
        <p:scale>
          <a:sx n="90" d="100"/>
          <a:sy n="90" d="100"/>
        </p:scale>
        <p:origin x="-78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333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E29FD-5CB0-43B2-8DE4-7A81EECF5A0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2CAD8-F91A-409A-B778-AA74111763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031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328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51456EF-EDA7-466D-90A9-97D47B7037CB}" type="datetimeFigureOut">
              <a:rPr lang="zh-CN" altLang="en-US" smtClean="0"/>
              <a:pPr/>
              <a:t>2020/9/25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8C77827-CB02-4B10-BFB0-7BB047B876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2" r="1155" b="13462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&#39033;&#30446;&#20845;&#12288;&#27773;&#36710;60000km&#32500;&#25252;.pptx" TargetMode="External"/><Relationship Id="rId3" Type="http://schemas.openxmlformats.org/officeDocument/2006/relationships/hyperlink" Target="&#39033;&#30446;&#19968;&#12288;&#27773;&#36710;&#32500;&#25252;&#21046;&#24230;.pptx" TargetMode="External"/><Relationship Id="rId7" Type="http://schemas.openxmlformats.org/officeDocument/2006/relationships/hyperlink" Target="&#39033;&#30446;&#20116;&#12288;&#27773;&#36710;30000km&#32500;&#25252;.ppt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&#39033;&#30446;&#22235;&#12288;&#27773;&#36710;20000km&#32500;&#25252;.pptx" TargetMode="External"/><Relationship Id="rId5" Type="http://schemas.openxmlformats.org/officeDocument/2006/relationships/hyperlink" Target="&#39033;&#30446;&#19977;&#12288;&#27773;&#36710;10000km&#32500;&#25252;.pptx" TargetMode="External"/><Relationship Id="rId4" Type="http://schemas.openxmlformats.org/officeDocument/2006/relationships/hyperlink" Target="&#39033;&#30446;&#20108;&#12288;&#27773;&#36710;5000%20km&#32500;&#25252;.pptx" TargetMode="External"/><Relationship Id="rId9" Type="http://schemas.openxmlformats.org/officeDocument/2006/relationships/hyperlink" Target="&#39033;&#30446;&#19971;&#12288;&#26032;&#36710;PDI&#26816;&#26597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4F6B606-5B14-4C00-AD4D-8FD9E7A19AE0}"/>
              </a:ext>
            </a:extLst>
          </p:cNvPr>
          <p:cNvSpPr txBox="1"/>
          <p:nvPr/>
        </p:nvSpPr>
        <p:spPr>
          <a:xfrm>
            <a:off x="2398115" y="2489356"/>
            <a:ext cx="79579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rgbClr val="111111"/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汽车维护</a:t>
            </a:r>
          </a:p>
        </p:txBody>
      </p:sp>
    </p:spTree>
    <p:extLst>
      <p:ext uri="{BB962C8B-B14F-4D97-AF65-F5344CB8AC3E}">
        <p14:creationId xmlns:p14="http://schemas.microsoft.com/office/powerpoint/2010/main" val="3635463513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89" y="613"/>
            <a:ext cx="2971270" cy="6856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98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702" y="1102142"/>
            <a:ext cx="1661352" cy="4002961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5398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  <a:sym typeface="思源黑体 CN Light" panose="020B0300000000000000" pitchFamily="34" charset="-122"/>
              </a:rPr>
              <a:t>CONTENTS</a:t>
            </a:r>
            <a:endParaRPr lang="zh-CN" altLang="en-US" sz="5398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Times New Roman" panose="02020603050405020304" pitchFamily="18" charset="0"/>
              <a:sym typeface="思源黑体 CN Light" panose="020B0300000000000000" pitchFamily="34" charset="-122"/>
            </a:endParaRPr>
          </a:p>
          <a:p>
            <a:r>
              <a:rPr lang="zh-CN" altLang="en-US" sz="5398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rPr>
              <a:t>目录</a:t>
            </a:r>
            <a:endParaRPr lang="en-US" altLang="zh-CN" sz="5398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40585" y="1171171"/>
            <a:ext cx="4314001" cy="461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3" action="ppaction://hlinkpres?slideindex=1&amp;slidetitle="/>
              </a:rPr>
              <a:t>项目一　汽车维护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pres?slideindex=1&amp;slidetitle="/>
              </a:rPr>
              <a:t>制度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4" action="ppaction://hlinkpres?slideindex=1&amp;slidetitle="/>
              </a:rPr>
              <a:t>项目二　汽车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pres?slideindex=1&amp;slidetitle="/>
              </a:rPr>
              <a:t>5000km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pres?slideindex=1&amp;slidetitle="/>
              </a:rPr>
              <a:t>维护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5" action="ppaction://hlinkpres?slideindex=1&amp;slidetitle="/>
              </a:rPr>
              <a:t>项目三　汽车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5" action="ppaction://hlinkpres?slideindex=1&amp;slidetitle="/>
              </a:rPr>
              <a:t>10000km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5" action="ppaction://hlinkpres?slideindex=1&amp;slidetitle="/>
              </a:rPr>
              <a:t>维护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6" action="ppaction://hlinkpres?slideindex=1&amp;slidetitle="/>
              </a:rPr>
              <a:t>项目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6" action="ppaction://hlinkpres?slideindex=1&amp;slidetitle="/>
              </a:rPr>
              <a:t>四　汽车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6" action="ppaction://hlinkpres?slideindex=1&amp;slidetitle="/>
              </a:rPr>
              <a:t>20000km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6" action="ppaction://hlinkpres?slideindex=1&amp;slidetitle="/>
              </a:rPr>
              <a:t>维护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7" action="ppaction://hlinkpres?slideindex=1&amp;slidetitle="/>
              </a:rPr>
              <a:t>项目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7" action="ppaction://hlinkpres?slideindex=1&amp;slidetitle="/>
              </a:rPr>
              <a:t>五　汽车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7" action="ppaction://hlinkpres?slideindex=1&amp;slidetitle="/>
              </a:rPr>
              <a:t>30000km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7" action="ppaction://hlinkpres?slideindex=1&amp;slidetitle="/>
              </a:rPr>
              <a:t>维护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8" action="ppaction://hlinkpres?slideindex=1&amp;slidetitle="/>
              </a:rPr>
              <a:t>项目六　汽车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8" action="ppaction://hlinkpres?slideindex=1&amp;slidetitle="/>
              </a:rPr>
              <a:t>60000km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8" action="ppaction://hlinkpres?slideindex=1&amp;slidetitle="/>
              </a:rPr>
              <a:t>维护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9" action="ppaction://hlinkpres?slideindex=1&amp;slidetitle="/>
              </a:rPr>
              <a:t>项目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9" action="ppaction://hlinkpres?slideindex=1&amp;slidetitle="/>
              </a:rPr>
              <a:t>七　新车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  <a:hlinkClick r:id="rId9" action="ppaction://hlinkpres?slideindex=1&amp;slidetitle="/>
              </a:rPr>
              <a:t>PDI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9" action="ppaction://hlinkpres?slideindex=1&amp;slidetitle="/>
              </a:rPr>
              <a:t>检查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1846851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气流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气流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气流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100</TotalTime>
  <Words>6</Words>
  <Application>Microsoft Office PowerPoint</Application>
  <PresentationFormat>自定义</PresentationFormat>
  <Paragraphs>11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气流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微软用户</cp:lastModifiedBy>
  <cp:revision>46</cp:revision>
  <dcterms:created xsi:type="dcterms:W3CDTF">2018-04-10T08:10:31Z</dcterms:created>
  <dcterms:modified xsi:type="dcterms:W3CDTF">2020-09-24T17:50:44Z</dcterms:modified>
</cp:coreProperties>
</file>