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4"/>
  </p:notesMasterIdLst>
  <p:sldIdLst>
    <p:sldId id="436" r:id="rId2"/>
    <p:sldId id="437" r:id="rId3"/>
    <p:sldId id="439" r:id="rId4"/>
    <p:sldId id="609" r:id="rId5"/>
    <p:sldId id="610" r:id="rId6"/>
    <p:sldId id="395" r:id="rId7"/>
    <p:sldId id="531" r:id="rId8"/>
    <p:sldId id="596" r:id="rId9"/>
    <p:sldId id="611" r:id="rId10"/>
    <p:sldId id="612" r:id="rId11"/>
    <p:sldId id="613" r:id="rId12"/>
    <p:sldId id="614" r:id="rId13"/>
    <p:sldId id="532" r:id="rId14"/>
    <p:sldId id="615" r:id="rId15"/>
    <p:sldId id="540" r:id="rId16"/>
    <p:sldId id="541" r:id="rId17"/>
    <p:sldId id="542" r:id="rId18"/>
    <p:sldId id="599" r:id="rId19"/>
    <p:sldId id="544" r:id="rId20"/>
    <p:sldId id="545" r:id="rId21"/>
    <p:sldId id="546" r:id="rId22"/>
    <p:sldId id="547" r:id="rId23"/>
    <p:sldId id="416" r:id="rId24"/>
    <p:sldId id="564" r:id="rId25"/>
    <p:sldId id="518" r:id="rId26"/>
    <p:sldId id="616" r:id="rId27"/>
    <p:sldId id="520" r:id="rId28"/>
    <p:sldId id="467" r:id="rId29"/>
    <p:sldId id="617" r:id="rId30"/>
    <p:sldId id="524" r:id="rId31"/>
    <p:sldId id="526" r:id="rId32"/>
    <p:sldId id="525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4" autoAdjust="0"/>
    <p:restoredTop sz="94424" autoAdjust="0"/>
  </p:normalViewPr>
  <p:slideViewPr>
    <p:cSldViewPr>
      <p:cViewPr varScale="1">
        <p:scale>
          <a:sx n="70" d="100"/>
          <a:sy n="70" d="100"/>
        </p:scale>
        <p:origin x="109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35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6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786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146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77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7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870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83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7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tiff"/><Relationship Id="rId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748464" cy="1584176"/>
          </a:xfrm>
        </p:spPr>
        <p:txBody>
          <a:bodyPr>
            <a:normAutofit fontScale="90000"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3 </a:t>
            </a:r>
            <a:r>
              <a:rPr lang="zh-CN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点火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系的维护与故障诊断排除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712968" cy="2808312"/>
          </a:xfrm>
        </p:spPr>
        <p:txBody>
          <a:bodyPr>
            <a:normAutofit/>
          </a:bodyPr>
          <a:lstStyle/>
          <a:p>
            <a:pPr algn="just"/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1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点火系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的维护</a:t>
            </a:r>
            <a:endParaRPr lang="en-US" altLang="zh-CN" sz="40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2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汽车点火系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的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故障诊断与排除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7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4680520" cy="655272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分电器点火提前机构的检查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）离心</a:t>
            </a:r>
            <a:r>
              <a:rPr lang="zh-CN" altLang="zh-CN" sz="2400" dirty="0" smtClean="0"/>
              <a:t>提前</a:t>
            </a:r>
            <a:r>
              <a:rPr lang="zh-CN" altLang="zh-CN" sz="2400" dirty="0"/>
              <a:t>机构的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用手转动离心块应能自如，不应有卡滞现象；离心块的销钉与轴孔不能过于松</a:t>
            </a:r>
            <a:r>
              <a:rPr lang="zh-CN" altLang="zh-CN" sz="2400" dirty="0" smtClean="0"/>
              <a:t>旷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）真空提前机构的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用嘴吸吮真空提前机构进行密封性</a:t>
            </a:r>
            <a:r>
              <a:rPr lang="zh-CN" altLang="zh-CN" sz="2400" dirty="0" smtClean="0"/>
              <a:t>检查。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5436096" y="299695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离心提前机构的检查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148064" y="5805264"/>
            <a:ext cx="3635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真空提前机构的检查</a:t>
            </a:r>
          </a:p>
          <a:p>
            <a:pPr algn="ctr"/>
            <a:r>
              <a:rPr lang="en-US" altLang="zh-CN"/>
              <a:t>1-</a:t>
            </a:r>
            <a:r>
              <a:rPr lang="zh-CN" altLang="zh-CN"/>
              <a:t>底板</a:t>
            </a:r>
            <a:r>
              <a:rPr lang="en-US" altLang="zh-CN"/>
              <a:t>2-</a:t>
            </a:r>
            <a:r>
              <a:rPr lang="zh-CN" altLang="zh-CN"/>
              <a:t>真空控制器</a:t>
            </a:r>
            <a:r>
              <a:rPr lang="en-US" altLang="zh-CN"/>
              <a:t> 3-</a:t>
            </a:r>
            <a:r>
              <a:rPr lang="zh-CN" altLang="zh-CN"/>
              <a:t>真空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692696"/>
            <a:ext cx="2880320" cy="22544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501008"/>
            <a:ext cx="2880320" cy="218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85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4680520" cy="655272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分电器轴径向间隙的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）粗略判断时可用手捏住分电器轴来回晃动提拉，若感到松旷严重，说明分电器衬套磨损</a:t>
            </a:r>
            <a:r>
              <a:rPr lang="zh-CN" altLang="zh-CN" sz="2400" dirty="0" smtClean="0"/>
              <a:t>过甚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）用百分表测量分电器轴径向间隙，其间隙值应不超过</a:t>
            </a:r>
            <a:r>
              <a:rPr lang="en-US" altLang="zh-CN" sz="2400" dirty="0"/>
              <a:t>0.7 </a:t>
            </a:r>
            <a:r>
              <a:rPr lang="en-US" altLang="zh-CN" sz="2400" dirty="0" smtClean="0"/>
              <a:t>mm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9" name="文本框 8"/>
          <p:cNvSpPr txBox="1"/>
          <p:nvPr/>
        </p:nvSpPr>
        <p:spPr>
          <a:xfrm>
            <a:off x="5148064" y="5805264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分电器轴径向间隙检查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80"/>
            <a:ext cx="2088232" cy="493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79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4824536" cy="655272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信号发生器的检查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）磁脉冲信号发生器的检查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）霍尔信号发生器的检查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02637" y="4077072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磁脉冲信号发生器检查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764704"/>
            <a:ext cx="2448272" cy="31623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789040"/>
            <a:ext cx="3744416" cy="22755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9672" y="6093296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霍尔信号发生器的检查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827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电子点火器的检查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196752"/>
            <a:ext cx="4032448" cy="541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采用磁脉冲信号发生器的电子点火器的检查</a:t>
            </a:r>
            <a:r>
              <a:rPr lang="zh-CN" altLang="zh-CN" sz="2400" dirty="0" smtClean="0"/>
              <a:t>方法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两次的测试结果应分别为</a:t>
            </a:r>
            <a:r>
              <a:rPr lang="en-US" altLang="zh-CN" sz="2400" dirty="0"/>
              <a:t>1--2 V</a:t>
            </a:r>
            <a:r>
              <a:rPr lang="zh-CN" altLang="zh-CN" sz="2400" dirty="0"/>
              <a:t>和</a:t>
            </a:r>
            <a:r>
              <a:rPr lang="en-US" altLang="zh-CN" sz="2400" dirty="0"/>
              <a:t>12 V</a:t>
            </a:r>
            <a:r>
              <a:rPr lang="zh-CN" altLang="zh-CN" sz="2400" dirty="0"/>
              <a:t>，否则说明电子点火器有故障，应予以更换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采用霍尔信号发生器的电子点火器的检查方法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35488" y="2852936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采用磁脉冲信号发生器的电子点火器的检查</a:t>
            </a:r>
            <a:endParaRPr lang="zh-CN" altLang="zh-CN" dirty="0"/>
          </a:p>
        </p:txBody>
      </p:sp>
      <p:sp>
        <p:nvSpPr>
          <p:cNvPr id="15" name="文本框 14"/>
          <p:cNvSpPr txBox="1"/>
          <p:nvPr/>
        </p:nvSpPr>
        <p:spPr>
          <a:xfrm>
            <a:off x="5652120" y="5949280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采用霍尔信号发生器的电子点火器的检查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60648"/>
            <a:ext cx="2448272" cy="2586593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356992"/>
            <a:ext cx="4066575" cy="2592288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420629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点火线圈的检查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196752"/>
            <a:ext cx="5400600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点火线圈电阻的检查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点火线圈绝缘性能的检查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将点火线圈的引出线串接灯泡后接电源的一极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其</a:t>
            </a:r>
            <a:r>
              <a:rPr lang="zh-CN" altLang="zh-CN" sz="2400" dirty="0" smtClean="0"/>
              <a:t>外壳</a:t>
            </a:r>
            <a:r>
              <a:rPr lang="zh-CN" altLang="zh-CN" sz="2400" dirty="0"/>
              <a:t>接电源的另一极，若灯亮表明点火线圈接地，应予以更换。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3.</a:t>
            </a:r>
            <a:r>
              <a:rPr lang="zh-CN" altLang="zh-CN" sz="2400" dirty="0"/>
              <a:t>点火线圈次级电压的检查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580112" y="594928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点火线圈电阻的检查</a:t>
            </a:r>
          </a:p>
          <a:p>
            <a:pPr algn="ctr"/>
            <a:r>
              <a:rPr lang="en-US" altLang="zh-CN"/>
              <a:t>a)</a:t>
            </a:r>
            <a:r>
              <a:rPr lang="zh-CN" altLang="zh-CN"/>
              <a:t>检查初级绕组</a:t>
            </a:r>
            <a:r>
              <a:rPr lang="en-US" altLang="zh-CN"/>
              <a:t>b)</a:t>
            </a:r>
            <a:r>
              <a:rPr lang="zh-CN" altLang="zh-CN"/>
              <a:t>检查次级绕组</a:t>
            </a:r>
            <a:endParaRPr lang="zh-CN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548680"/>
            <a:ext cx="2088232" cy="526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22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（四）</a:t>
            </a:r>
            <a:r>
              <a:rPr lang="zh-CN" altLang="zh-CN" sz="2400" b="1" dirty="0">
                <a:solidFill>
                  <a:srgbClr val="FFFF00"/>
                </a:solidFill>
              </a:rPr>
              <a:t>火花塞的检查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268760"/>
            <a:ext cx="5328592" cy="5484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火花塞的电极间隙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lvl="0" indent="4572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zh-CN" altLang="en-US" sz="2400" dirty="0"/>
              <a:t>用圆形规测量火花塞的电极间隙，其值应为</a:t>
            </a:r>
            <a:r>
              <a:rPr lang="en-US" altLang="zh-CN" sz="2400" dirty="0"/>
              <a:t>0.7</a:t>
            </a:r>
            <a:r>
              <a:rPr lang="zh-CN" altLang="en-US" sz="2400" dirty="0"/>
              <a:t>～</a:t>
            </a:r>
            <a:r>
              <a:rPr lang="en-US" altLang="zh-CN" sz="2400" dirty="0"/>
              <a:t>0.9 mm</a:t>
            </a:r>
            <a:r>
              <a:rPr lang="zh-CN" altLang="en-US" sz="2400" dirty="0"/>
              <a:t>。 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火花塞的表面及清洁性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若火花塞上附着积碳时，可用火花塞清洁器进行清洁，也可用刷子蘸汽油刷洗或用薄竹片剔除</a:t>
            </a:r>
            <a:r>
              <a:rPr lang="zh-CN" altLang="zh-CN" sz="2400" dirty="0" smtClean="0"/>
              <a:t>积碳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6" y="3568661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0152" y="249289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火花塞的电极间隙检查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012160" y="609329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火花塞的表面及清洁性检查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92696"/>
            <a:ext cx="3281979" cy="172819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852936"/>
            <a:ext cx="1872208" cy="328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9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4248472" cy="3816424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火花塞的性能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lvl="0" indent="457200" algn="just">
              <a:lnSpc>
                <a:spcPct val="200000"/>
              </a:lnSpc>
              <a:buNone/>
            </a:pP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从分电器中央插孔内拔出中央高压线，将其端头对准从发动机上拆下并放置在缸体上的火花塞尾部，并距其约</a:t>
            </a: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6 mm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，然后打开点火开关，转动发动机或拨动断电器触点，同时观察火花塞的跳火情况</a:t>
            </a: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0072" y="508518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火花塞的性能检查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204864"/>
            <a:ext cx="3983189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92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20880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点火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正时的检查与调整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708920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掌握点火正时的检查与调整方法。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328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3608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436096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908720"/>
            <a:ext cx="2304256" cy="22512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779912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点火正时灯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908720"/>
            <a:ext cx="2736304" cy="2239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3645024"/>
            <a:ext cx="237626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12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点火正时的检查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4464496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2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静态检查</a:t>
            </a:r>
          </a:p>
          <a:p>
            <a:pPr indent="457200" algn="just">
              <a:lnSpc>
                <a:spcPct val="22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慢慢转动发动机曲轴使第一缸活塞处于压缩行程上止点位置。</a:t>
            </a:r>
            <a:endParaRPr lang="en-US" altLang="zh-CN" sz="2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899592" y="6488668"/>
            <a:ext cx="4499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分火头应与分电器壳上的“</a:t>
            </a:r>
            <a:r>
              <a:rPr lang="en-US" altLang="zh-CN"/>
              <a:t>1</a:t>
            </a:r>
            <a:r>
              <a:rPr lang="zh-CN" altLang="zh-CN"/>
              <a:t>”缸标记对准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052736"/>
            <a:ext cx="2652754" cy="2088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149079"/>
            <a:ext cx="2664296" cy="2181393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149080"/>
            <a:ext cx="3024336" cy="23465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24128" y="314096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飞轮处的正时记号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436096" y="6468633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凸轮轴齿形带轮处的正时记号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23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000" cy="1143000"/>
          </a:xfrm>
        </p:spPr>
        <p:txBody>
          <a:bodyPr/>
          <a:lstStyle/>
          <a:p>
            <a:pPr algn="ctr"/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en-US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	</a:t>
            </a:r>
            <a:r>
              <a:rPr lang="zh-CN" altLang="en-US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点火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系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的维护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412776"/>
            <a:ext cx="44644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按发展的时间顺序可以将其划分为传统点火系统、电子点火系统和计算机控制点火系统三类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电子点火系统一般由</a:t>
            </a:r>
            <a:r>
              <a:rPr lang="zh-CN" altLang="zh-CN" sz="2400" dirty="0" smtClean="0"/>
              <a:t>信号发生器、</a:t>
            </a:r>
            <a:r>
              <a:rPr lang="zh-CN" altLang="zh-CN" sz="2400" dirty="0"/>
              <a:t>高能点火线圈、点火放大器、火花塞组成，目前应用最为</a:t>
            </a:r>
            <a:r>
              <a:rPr lang="zh-CN" altLang="zh-CN" sz="2400" dirty="0" smtClean="0"/>
              <a:t>广泛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5508104" y="5445224"/>
            <a:ext cx="302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电子点火系统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348880"/>
            <a:ext cx="3961726" cy="2808312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2032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4536504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2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原地运转动态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indent="457200">
              <a:lnSpc>
                <a:spcPct val="220000"/>
              </a:lnSpc>
              <a:buNone/>
            </a:pPr>
            <a:r>
              <a:rPr lang="zh-CN" altLang="zh-CN" sz="2400" dirty="0"/>
              <a:t>起动发动机运转后达到规定的工作温度。在发动机怠速运转状态下，将加速踏板迅速踩到底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根据声响判断。</a:t>
            </a:r>
            <a:endParaRPr lang="en-US" altLang="zh-CN" sz="2400" dirty="0"/>
          </a:p>
          <a:p>
            <a:pPr marL="0" indent="457200">
              <a:lnSpc>
                <a:spcPct val="22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 smtClean="0"/>
              <a:t>仪器检查</a:t>
            </a:r>
            <a:endParaRPr lang="en-US" altLang="zh-CN" sz="2400" dirty="0" smtClean="0"/>
          </a:p>
          <a:p>
            <a:pPr marL="0" indent="457200">
              <a:lnSpc>
                <a:spcPct val="220000"/>
              </a:lnSpc>
              <a:buNone/>
            </a:pPr>
            <a:r>
              <a:rPr lang="zh-CN" altLang="zh-CN" sz="2400" dirty="0"/>
              <a:t>根据数据检查点火正时和点火提前角。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908720"/>
            <a:ext cx="3486845" cy="44644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58769" y="566124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用点火测试仪检查点火正时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027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26064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点火正时的调整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75856" y="6237312"/>
            <a:ext cx="305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调整信号发生器的</a:t>
            </a:r>
            <a:r>
              <a:rPr lang="zh-CN" altLang="zh-CN" dirty="0" smtClean="0"/>
              <a:t>相关</a:t>
            </a:r>
            <a:r>
              <a:rPr lang="zh-CN" altLang="zh-CN" dirty="0"/>
              <a:t>间隙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3568" y="1052736"/>
            <a:ext cx="8208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点火正时的静态调整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400" dirty="0"/>
              <a:t>当分电器重新安装到发动机上时，需进行点火正时的静态调整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 algn="just">
              <a:lnSpc>
                <a:spcPct val="200000"/>
              </a:lnSpc>
            </a:pPr>
            <a:r>
              <a:rPr lang="zh-CN" altLang="zh-CN" sz="2400" smtClean="0"/>
              <a:t>检查</a:t>
            </a:r>
            <a:r>
              <a:rPr lang="zh-CN" altLang="zh-CN" sz="2400" dirty="0"/>
              <a:t>调整信号发生器的相关间隙是否符合规定要求。</a:t>
            </a:r>
            <a:endParaRPr lang="en-US" altLang="zh-CN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077072"/>
            <a:ext cx="3645942" cy="206158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420966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0"/>
            <a:ext cx="5976664" cy="685800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点火正时的动态</a:t>
            </a:r>
            <a:r>
              <a:rPr lang="zh-CN" altLang="zh-CN" sz="2400" dirty="0" smtClean="0"/>
              <a:t>调整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）连接转速表和正时灯。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）拆下分电器真空软管，起动</a:t>
            </a:r>
            <a:r>
              <a:rPr lang="zh-CN" altLang="zh-CN" sz="2400" dirty="0" smtClean="0"/>
              <a:t>发动机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）利用正时灯观察发动机正时记号处，读取点火提前</a:t>
            </a:r>
            <a:r>
              <a:rPr lang="zh-CN" altLang="zh-CN" sz="2400" dirty="0" smtClean="0"/>
              <a:t>角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）若点火提前角不符合规定要求，应进行调整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）点火提前角</a:t>
            </a:r>
            <a:r>
              <a:rPr lang="zh-CN" altLang="zh-CN" sz="2400" dirty="0" smtClean="0"/>
              <a:t>符合要求</a:t>
            </a:r>
            <a:r>
              <a:rPr lang="zh-CN" altLang="zh-CN" sz="2400" dirty="0"/>
              <a:t>后再连接好分电器上的真空软管。</a:t>
            </a:r>
            <a:endParaRPr lang="en-US" altLang="zh-CN" sz="2400" dirty="0" smtClean="0"/>
          </a:p>
        </p:txBody>
      </p:sp>
      <p:sp>
        <p:nvSpPr>
          <p:cNvPr id="8" name="文本框 7"/>
          <p:cNvSpPr txBox="1"/>
          <p:nvPr/>
        </p:nvSpPr>
        <p:spPr>
          <a:xfrm>
            <a:off x="6808411" y="609329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点火正时调整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052736"/>
            <a:ext cx="2263607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89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143000"/>
          </a:xfrm>
        </p:spPr>
        <p:txBody>
          <a:bodyPr>
            <a:normAutofit fontScale="90000"/>
          </a:bodyPr>
          <a:lstStyle/>
          <a:p>
            <a:pPr indent="457200" algn="ctr"/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en-US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汽车点火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系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的故障诊断与排除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683568" y="1628800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个别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缸不工作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故障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的诊断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与</a:t>
            </a:r>
            <a:endParaRPr lang="en-US" altLang="zh-CN" sz="3600" b="1" dirty="0" smtClean="0">
              <a:solidFill>
                <a:srgbClr val="FFFF00"/>
              </a:solidFill>
              <a:effectLst/>
              <a:latin typeface="+mn-ea"/>
              <a:ea typeface="+mn-ea"/>
            </a:endParaRPr>
          </a:p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排除</a:t>
            </a:r>
            <a:endParaRPr lang="zh-CN" altLang="en-US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292494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了解个别缸不工作故障的现象及原因；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掌握个别缸不工作故障的排除方法。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402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1640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292080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1124744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364088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1979712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塞尺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664" y="3861048"/>
            <a:ext cx="2736304" cy="225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4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764704"/>
            <a:ext cx="7704856" cy="5184576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发动机在各种转速运转情况下，消声器都发出有节奏的“突突”声。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发动机运转不稳定，排气管冒黑烟甚至放炮，进气管回火，发动机动力性下降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837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7"/>
            <a:ext cx="8064896" cy="607353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原因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l.</a:t>
            </a:r>
            <a:r>
              <a:rPr lang="zh-CN" altLang="zh-CN" sz="2400" dirty="0"/>
              <a:t>个别缸火花塞工作不良。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相邻两缸的高压分线插错。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少数缸高压分线脱落或漏电。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分电器盖的个别插孔窜电或漏电。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分电器轴松旷，分电器凸轮磨损不均匀。</a:t>
            </a:r>
          </a:p>
        </p:txBody>
      </p:sp>
    </p:spTree>
    <p:extLst>
      <p:ext uri="{BB962C8B-B14F-4D97-AF65-F5344CB8AC3E}">
        <p14:creationId xmlns:p14="http://schemas.microsoft.com/office/powerpoint/2010/main" val="129619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8136904" cy="674136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检查各缸高压分线有否脱落，若正常，再进行下一步诊断。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诊断出缺火</a:t>
            </a:r>
            <a:r>
              <a:rPr lang="zh-CN" altLang="zh-CN" sz="2400" dirty="0" smtClean="0"/>
              <a:t>缸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诊断出缺火缸的</a:t>
            </a:r>
            <a:r>
              <a:rPr lang="zh-CN" altLang="zh-CN" sz="2400" dirty="0" smtClean="0"/>
              <a:t>原因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）取下缺火缸火花塞上的高压线，使其线端距缸盖</a:t>
            </a:r>
            <a:r>
              <a:rPr lang="en-US" altLang="zh-CN" sz="2400" dirty="0"/>
              <a:t>3</a:t>
            </a:r>
            <a:r>
              <a:rPr lang="zh-CN" altLang="zh-CN" sz="2400" dirty="0"/>
              <a:t>～</a:t>
            </a:r>
            <a:r>
              <a:rPr lang="en-US" altLang="zh-CN" sz="2400" dirty="0"/>
              <a:t>5 mm</a:t>
            </a:r>
            <a:r>
              <a:rPr lang="zh-CN" altLang="en-US" sz="2400" dirty="0"/>
              <a:t>，</a:t>
            </a:r>
            <a:r>
              <a:rPr lang="zh-CN" altLang="zh-CN" sz="2400" dirty="0"/>
              <a:t>并观察放电情况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lvl="0" indent="457200">
              <a:lnSpc>
                <a:spcPct val="200000"/>
              </a:lnSpc>
              <a:buNone/>
            </a:pP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）将取下的高压线接好，然后从分电器盖上拔下另一端，并在距分电器盖</a:t>
            </a: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3-5 mm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处进行放电。</a:t>
            </a:r>
            <a:r>
              <a:rPr lang="zh-CN" altLang="en-US" sz="1800" dirty="0"/>
              <a:t> 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 marL="0" indent="457200">
              <a:lnSpc>
                <a:spcPct val="200000"/>
              </a:lnSpc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6936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136904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电子点火系高压无火故障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</a:b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          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诊断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了解电子点火系高压无火故障的现象及原因；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掌握电子点火系高压无火故障的排除方法。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46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1640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292080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1124744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364088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1979712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塞尺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664" y="3861048"/>
            <a:ext cx="2736304" cy="225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6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电子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点火系的维护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492896"/>
            <a:ext cx="82089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掌握普通电子点火系的维护作业内容及操作要点。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6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7776864" cy="5577483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en-US" sz="2400" dirty="0"/>
              <a:t>用起动机带动发动机旋转，转动轻快但不能起动。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en-US" sz="2400" dirty="0"/>
              <a:t>拔出分电器上的中心高压线，使其端头距离缸体</a:t>
            </a:r>
            <a:r>
              <a:rPr lang="en-US" altLang="zh-CN" sz="2400" dirty="0"/>
              <a:t>8 mm</a:t>
            </a:r>
            <a:r>
              <a:rPr lang="zh-CN" altLang="en-US" sz="2400" dirty="0"/>
              <a:t>，接通点火开关，转动曲轴，进行放电试验，无高压火花。 </a:t>
            </a:r>
          </a:p>
          <a:p>
            <a:pPr marL="0" indent="457200">
              <a:lnSpc>
                <a:spcPct val="200000"/>
              </a:lnSpc>
              <a:buNone/>
            </a:pPr>
            <a:endParaRPr lang="zh-CN" altLang="zh-CN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4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7"/>
            <a:ext cx="8064896" cy="607353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故障原因</a:t>
            </a:r>
            <a:endParaRPr lang="en-US" altLang="zh-CN" sz="2400" dirty="0" smtClean="0"/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点火线圈损坏。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信号发生器损坏。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中央高压线断心、脱落或漏电。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电子点火器损坏。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低压电路断、短路。</a:t>
            </a:r>
          </a:p>
        </p:txBody>
      </p:sp>
    </p:spTree>
    <p:extLst>
      <p:ext uri="{BB962C8B-B14F-4D97-AF65-F5344CB8AC3E}">
        <p14:creationId xmlns:p14="http://schemas.microsoft.com/office/powerpoint/2010/main" val="18539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6264696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用万用表电阻挡测量中央高压线的电阻值，其值不应大于</a:t>
            </a:r>
            <a:r>
              <a:rPr lang="en-US" altLang="zh-CN" sz="2400" dirty="0"/>
              <a:t>25 k</a:t>
            </a:r>
            <a:r>
              <a:rPr lang="zh-CN" altLang="zh-CN" sz="2400" dirty="0"/>
              <a:t>Ω；若正常，再测量点火线圈二次绕组的电阻值及绝缘情况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低压电路的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dirty="0"/>
              <a:t>接通点火开关，用万用表电压挡测量点火线圈正极接线柱与接地之间的电压值</a:t>
            </a:r>
            <a:r>
              <a:rPr lang="zh-CN" altLang="zh-CN" sz="2400" dirty="0" smtClean="0"/>
              <a:t>。</a:t>
            </a:r>
            <a:r>
              <a:rPr lang="zh-CN" altLang="zh-CN" sz="2400" dirty="0"/>
              <a:t>拆去点火线圈上的连接导线，用万用表电阻挡测量初级线圈的电阻值及绝缘</a:t>
            </a:r>
            <a:r>
              <a:rPr lang="zh-CN" altLang="zh-CN" sz="2400" dirty="0" smtClean="0"/>
              <a:t>情况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5901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07704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043608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起动机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004048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908720"/>
            <a:ext cx="2304256" cy="22512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3645024"/>
            <a:ext cx="1296144" cy="25175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3717032"/>
            <a:ext cx="2376264" cy="234830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76056" y="6093296"/>
            <a:ext cx="2053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TQD-2</a:t>
            </a:r>
            <a:r>
              <a:rPr lang="zh-CN" altLang="zh-CN" dirty="0"/>
              <a:t>型汽车电器万能试验台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648" y="908719"/>
            <a:ext cx="2736304" cy="223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4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23728" y="278092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试灯</a:t>
            </a:r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764704"/>
            <a:ext cx="3624018" cy="19442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188640"/>
            <a:ext cx="891318" cy="25202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96136" y="27089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弹簧秤</a:t>
            </a:r>
            <a:endParaRPr lang="zh-CN" altLang="en-US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3429000"/>
            <a:ext cx="3024336" cy="247272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051720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塞尺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3429000"/>
            <a:ext cx="1512168" cy="252600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868144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百分表及座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32818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分电器的检查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4320480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分电器盖的检查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）外观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目测检查分电器盖是否有裂纹和炭径，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查看分电器盖内的炭精是否因磨损而过短、弹簧是否折断。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364088" y="314096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分电器盖的表面检查</a:t>
            </a:r>
            <a:endParaRPr lang="zh-CN" altLang="en-US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5436096" y="630932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分电器盖的内部检查</a:t>
            </a:r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404664"/>
            <a:ext cx="3096344" cy="26947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3573016"/>
            <a:ext cx="2880320" cy="268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17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4824536" cy="648072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）高压火线插孔窜电的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dirty="0"/>
              <a:t>将分电器上的分电器盖拆下并悬空。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dirty="0"/>
              <a:t>拔下连接火花塞的分火线，使其端头距离缸盖约</a:t>
            </a:r>
            <a:r>
              <a:rPr lang="en-US" altLang="zh-CN" sz="2400" dirty="0"/>
              <a:t>6 mm</a:t>
            </a:r>
            <a:r>
              <a:rPr lang="zh-CN" altLang="en-US" sz="2400" dirty="0"/>
              <a:t>左右。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en-US" sz="2400" dirty="0"/>
              <a:t>接通点火开关，转动发动机曲轴，并注意观察各缸分火线跳火情况。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08104" y="479715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分火线插孔之间的窜电检查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700808"/>
            <a:ext cx="3728007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90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4824536" cy="612068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2</a:t>
            </a:r>
            <a:r>
              <a:rPr lang="en-US" altLang="zh-CN" sz="2400" dirty="0"/>
              <a:t>.</a:t>
            </a:r>
            <a:r>
              <a:rPr lang="zh-CN" altLang="zh-CN" sz="2400" dirty="0"/>
              <a:t>分火头的检查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）直观检查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）高压电检查法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87624" y="580526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分火头的直观检查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148064" y="5805264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分火头的高压电检查法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3284984"/>
            <a:ext cx="2952328" cy="23937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284984"/>
            <a:ext cx="4225318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8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992888" cy="252028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电容器的检查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）高压跳火法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）交流试灯法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87624" y="580526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高压跳火法检查电容器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148064" y="5805264"/>
            <a:ext cx="3635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交流试灯法检查电容器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356991"/>
            <a:ext cx="3672408" cy="23304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356992"/>
            <a:ext cx="3024336" cy="236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6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3494</TotalTime>
  <Words>1570</Words>
  <Application>Microsoft Office PowerPoint</Application>
  <PresentationFormat>全屏显示(4:3)</PresentationFormat>
  <Paragraphs>170</Paragraphs>
  <Slides>32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Times New Roman</vt:lpstr>
      <vt:lpstr>Wingdings 2</vt:lpstr>
      <vt:lpstr>凤舞九天</vt:lpstr>
      <vt:lpstr>单元3 点火系的维护与故障诊断排除</vt:lpstr>
      <vt:lpstr>课题1  点火系的维护</vt:lpstr>
      <vt:lpstr>项目1 电子点火系的维护</vt:lpstr>
      <vt:lpstr>PowerPoint 演示文稿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项目2 点火正时的检查与调整</vt:lpstr>
      <vt:lpstr>PowerPoint 演示文稿</vt:lpstr>
      <vt:lpstr>实训内容</vt:lpstr>
      <vt:lpstr>PowerPoint 演示文稿</vt:lpstr>
      <vt:lpstr>PowerPoint 演示文稿</vt:lpstr>
      <vt:lpstr>PowerPoint 演示文稿</vt:lpstr>
      <vt:lpstr>课题2 汽车点火系的故障诊断与排除</vt:lpstr>
      <vt:lpstr>PowerPoint 演示文稿</vt:lpstr>
      <vt:lpstr>PowerPoint 演示文稿</vt:lpstr>
      <vt:lpstr>PowerPoint 演示文稿</vt:lpstr>
      <vt:lpstr>PowerPoint 演示文稿</vt:lpstr>
      <vt:lpstr>项目2电子点火系高压无火故障的             诊断与排除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543</cp:revision>
  <dcterms:modified xsi:type="dcterms:W3CDTF">2014-06-02T16:22:39Z</dcterms:modified>
</cp:coreProperties>
</file>