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3"/>
  </p:notesMasterIdLst>
  <p:sldIdLst>
    <p:sldId id="436" r:id="rId2"/>
    <p:sldId id="439" r:id="rId3"/>
    <p:sldId id="609" r:id="rId4"/>
    <p:sldId id="618" r:id="rId5"/>
    <p:sldId id="619" r:id="rId6"/>
    <p:sldId id="620" r:id="rId7"/>
    <p:sldId id="621" r:id="rId8"/>
    <p:sldId id="542" r:id="rId9"/>
    <p:sldId id="622" r:id="rId10"/>
    <p:sldId id="623" r:id="rId11"/>
    <p:sldId id="624" r:id="rId12"/>
    <p:sldId id="625" r:id="rId13"/>
    <p:sldId id="626" r:id="rId14"/>
    <p:sldId id="627" r:id="rId15"/>
    <p:sldId id="518" r:id="rId16"/>
    <p:sldId id="616" r:id="rId17"/>
    <p:sldId id="520" r:id="rId18"/>
    <p:sldId id="467" r:id="rId19"/>
    <p:sldId id="628" r:id="rId20"/>
    <p:sldId id="524" r:id="rId21"/>
    <p:sldId id="526" r:id="rId22"/>
    <p:sldId id="525" r:id="rId23"/>
    <p:sldId id="629" r:id="rId24"/>
    <p:sldId id="630" r:id="rId25"/>
    <p:sldId id="631" r:id="rId26"/>
    <p:sldId id="632" r:id="rId27"/>
    <p:sldId id="633" r:id="rId28"/>
    <p:sldId id="634" r:id="rId29"/>
    <p:sldId id="635" r:id="rId30"/>
    <p:sldId id="636" r:id="rId31"/>
    <p:sldId id="638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74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20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657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363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汽油机油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路、电路综合故障的诊断排除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704856" cy="518457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发动机中、高速运转良好，松抬加速踏板后，怠速过高或怠速运转不稳定，易熄火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怠速控制阀堵塞、积碳卡住、怠速空气旁通道堵塞或节气门关闭不严。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3047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氧传感器、冷却液温度传感器、进气温度传感器、空气流量计（进气压力）传感器、节气门位置传感器、曲轴位置传感器、凸轮轴位置传感器或开关信号不良。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点火系统点火过早或过迟。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进气管路漏气。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供油系统供油不正常。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6.EGR</a:t>
            </a:r>
            <a:r>
              <a:rPr lang="zh-CN" altLang="zh-CN" sz="2400" dirty="0"/>
              <a:t>阀或活性炭罐</a:t>
            </a:r>
            <a:r>
              <a:rPr lang="en-US" altLang="zh-CN" sz="2400" dirty="0"/>
              <a:t>T</a:t>
            </a:r>
            <a:r>
              <a:rPr lang="zh-CN" altLang="zh-CN" sz="2400" dirty="0"/>
              <a:t>作不良。</a:t>
            </a:r>
          </a:p>
        </p:txBody>
      </p:sp>
    </p:spTree>
    <p:extLst>
      <p:ext uri="{BB962C8B-B14F-4D97-AF65-F5344CB8AC3E}">
        <p14:creationId xmlns:p14="http://schemas.microsoft.com/office/powerpoint/2010/main" val="133686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2736304" cy="6264696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发动机怠速不良故障，按以下诊断程序进行：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836712"/>
            <a:ext cx="5575311" cy="5472608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73464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喷发动机加速不良故障的诊断与排除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708920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了解电喷发动机加速不良故障的现象及原因；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掌握电喷发动机加速不良故障的排除方法。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917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7851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704856" cy="518457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急加速时，发动机的转速不能迅速提高，加速反应迟缓，甚至熄火。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急加速时，排气管有短期“突突”声。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原因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进气系统漏气。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点火系统点火时间不正确。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供油系统油压过低。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节气门位置传感器工作不正常。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喷油器工作不良。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废气再循环系统工作失常。</a:t>
            </a:r>
          </a:p>
        </p:txBody>
      </p:sp>
    </p:spTree>
    <p:extLst>
      <p:ext uri="{BB962C8B-B14F-4D97-AF65-F5344CB8AC3E}">
        <p14:creationId xmlns:p14="http://schemas.microsoft.com/office/powerpoint/2010/main" val="12961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7848872" cy="180020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发动机加速不良故障，按以下诊断程序进行</a:t>
            </a:r>
            <a:r>
              <a:rPr lang="zh-CN" altLang="zh-CN" sz="2400" dirty="0"/>
              <a:t>：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772815"/>
            <a:ext cx="6264696" cy="4821153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4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喷发动机高速运转不良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故障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420888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了解电喷发动机高速运转不良故障的现象及原因；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掌握电喷发动机高速运转不良故障的排除方法。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1373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喷发动机不能起动故障的诊断与排除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492896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了解电喷发动机不能起动故障的现象及原因；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掌握电喷发动机不能起动故障的排除方法。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776864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发动机中、低速运转良好，而高速运转时排气管发出无节奏的“突突”声，进气系统有时回火。</a:t>
            </a:r>
            <a:endParaRPr lang="zh-CN" altLang="zh-CN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供油系统油压过低。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喷油器工作不良。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发动机个别缸工作不良。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进气系统漏气。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点火不正时。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187220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发动机高速运转不良故障，按以下诊断程序进行：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060848"/>
            <a:ext cx="6640738" cy="446449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5 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喷发动机油耗过多故障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420888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了解电喷发动机油耗过多故障的现象及原因；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掌握电喷发动机油耗过多故障的排除方法。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826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7236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776864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发动机冷热车均难以起动，起动时伴随有“突噜、突噜”声，难以维持。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发动机过热，油耗明显增加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  <a:endParaRPr lang="en-US" altLang="zh-CN" sz="2400" dirty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点火不正时。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发动机个别缸工作不良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93804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 smtClean="0"/>
              <a:t>3</a:t>
            </a:r>
            <a:r>
              <a:rPr lang="en-US" altLang="zh-CN" sz="2400" dirty="0"/>
              <a:t>.</a:t>
            </a:r>
            <a:r>
              <a:rPr lang="zh-CN" altLang="zh-CN" sz="2400" dirty="0"/>
              <a:t>空气滤清器阻塞。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氧传感器、进气温度传感器、水温传感器、节气门位置传感器及其电路故障。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喷油器喷嘴内部损坏或磨损严重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进气系统漏气。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供油系统漏油。</a:t>
            </a:r>
          </a:p>
        </p:txBody>
      </p:sp>
    </p:spTree>
    <p:extLst>
      <p:ext uri="{BB962C8B-B14F-4D97-AF65-F5344CB8AC3E}">
        <p14:creationId xmlns:p14="http://schemas.microsoft.com/office/powerpoint/2010/main" val="163645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187220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发动机油耗过多故障，按以下程序进行诊断：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16832"/>
            <a:ext cx="7416824" cy="443143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1925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6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喷发动机无怠速故障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420888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了解电喷发动机无怠速故障的现象及原因；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掌握电喷发动机无怠速故障的排除方法。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8723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7834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6404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8064896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发动机中、高速运转良好，松抬加速踏板后立即熄火。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怠速状态下运转很不稳定，很快熄火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怠速控制电路或开关信号不正常。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怠速阀、怠速空气通道堵塞。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氧传感器、空气</a:t>
            </a:r>
            <a:r>
              <a:rPr lang="zh-CN" altLang="zh-CN" sz="2400" dirty="0" smtClean="0"/>
              <a:t>流量计及其</a:t>
            </a:r>
            <a:r>
              <a:rPr lang="zh-CN" altLang="zh-CN" sz="2400" dirty="0"/>
              <a:t>控制电路故障。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进气管路漏气。</a:t>
            </a:r>
          </a:p>
        </p:txBody>
      </p:sp>
    </p:spTree>
    <p:extLst>
      <p:ext uri="{BB962C8B-B14F-4D97-AF65-F5344CB8AC3E}">
        <p14:creationId xmlns:p14="http://schemas.microsoft.com/office/powerpoint/2010/main" val="15251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187220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发动机无怠速故障，按以下诊断程序进行：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132856"/>
            <a:ext cx="7416824" cy="41086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5695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704856" cy="518457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用起动机起动电喷发动机时，旋转轻快但不能起动，也无起动征兆。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用起动机起动电喷发动机时有起动征兆，但难以着火，发动机不能起动或起动困难。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04313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原因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有轻微着车</a:t>
            </a:r>
            <a:r>
              <a:rPr lang="zh-CN" altLang="zh-CN" sz="2400" dirty="0" smtClean="0"/>
              <a:t>征兆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）进气管漏气。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）冷起动喷油器不工作或工作不良。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）空气流量计（或进气压力传感器）</a:t>
            </a:r>
            <a:r>
              <a:rPr lang="zh-CN" altLang="zh-CN" sz="2400" dirty="0" smtClean="0"/>
              <a:t>故障</a:t>
            </a:r>
            <a:r>
              <a:rPr lang="zh-CN" altLang="en-US" sz="2400" dirty="0" smtClean="0"/>
              <a:t>等。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无</a:t>
            </a:r>
            <a:r>
              <a:rPr lang="zh-CN" altLang="zh-CN" sz="2400" dirty="0" smtClean="0"/>
              <a:t>起动征兆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）油箱内无油。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）电动汽油泵不</a:t>
            </a:r>
            <a:r>
              <a:rPr lang="zh-CN" altLang="zh-CN" sz="2400" dirty="0" smtClean="0"/>
              <a:t>工作</a:t>
            </a:r>
            <a:r>
              <a:rPr lang="zh-CN" altLang="en-US" sz="2400" dirty="0" smtClean="0"/>
              <a:t>等。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4053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2952328" cy="6264696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起动电喷发动机时，若有起动征兆但不能起动，按以下诊断程序进行</a:t>
            </a:r>
            <a:r>
              <a:rPr lang="en-US" altLang="zh-CN" sz="2400" dirty="0"/>
              <a:t>: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6632"/>
            <a:ext cx="5377167" cy="657613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10698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2448272" cy="6264696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起动发动机时，若无起动征兆，按以下程序进行诊断：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404664"/>
            <a:ext cx="5677737" cy="612068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09620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喷发动机怠速不良故障的诊断与排除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708920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了解电喷发动机怠速不良故障的现象及原因；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掌握电喷发动机怠速不良故障的排除方法。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28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573016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908720"/>
            <a:ext cx="2736304" cy="223114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732240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点火正时灯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836712"/>
            <a:ext cx="2376264" cy="2376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4581128"/>
            <a:ext cx="2142238" cy="151216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6277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燃油压力表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6056" y="4365104"/>
            <a:ext cx="1219200" cy="17430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7200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气缸压力表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76256" y="4221088"/>
            <a:ext cx="1512168" cy="192772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60232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X431</a:t>
            </a:r>
            <a:r>
              <a:rPr lang="zh-CN" altLang="zh-CN"/>
              <a:t>解码器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7396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3518</TotalTime>
  <Words>1022</Words>
  <Application>Microsoft Office PowerPoint</Application>
  <PresentationFormat>全屏显示(4:3)</PresentationFormat>
  <Paragraphs>149</Paragraphs>
  <Slides>31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Wingdings 2</vt:lpstr>
      <vt:lpstr>凤舞九天</vt:lpstr>
      <vt:lpstr>单元4 汽油机油路、电路综合故障的诊断排除</vt:lpstr>
      <vt:lpstr>项目1 电喷发动机不能起动故障的诊断与排除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电喷发动机怠速不良故障的诊断与排除</vt:lpstr>
      <vt:lpstr>PowerPoint 演示文稿</vt:lpstr>
      <vt:lpstr>PowerPoint 演示文稿</vt:lpstr>
      <vt:lpstr>PowerPoint 演示文稿</vt:lpstr>
      <vt:lpstr>PowerPoint 演示文稿</vt:lpstr>
      <vt:lpstr>项目3 电喷发动机加速不良故障的诊断与排除</vt:lpstr>
      <vt:lpstr>PowerPoint 演示文稿</vt:lpstr>
      <vt:lpstr>PowerPoint 演示文稿</vt:lpstr>
      <vt:lpstr>PowerPoint 演示文稿</vt:lpstr>
      <vt:lpstr>PowerPoint 演示文稿</vt:lpstr>
      <vt:lpstr>项目4 电喷发动机高速运转不良故障            的诊断与排除</vt:lpstr>
      <vt:lpstr>PowerPoint 演示文稿</vt:lpstr>
      <vt:lpstr>PowerPoint 演示文稿</vt:lpstr>
      <vt:lpstr>PowerPoint 演示文稿</vt:lpstr>
      <vt:lpstr>PowerPoint 演示文稿</vt:lpstr>
      <vt:lpstr>项目5 电喷发动机油耗过多故障的            诊断与排除</vt:lpstr>
      <vt:lpstr>PowerPoint 演示文稿</vt:lpstr>
      <vt:lpstr>PowerPoint 演示文稿</vt:lpstr>
      <vt:lpstr>PowerPoint 演示文稿</vt:lpstr>
      <vt:lpstr>PowerPoint 演示文稿</vt:lpstr>
      <vt:lpstr>项目6 电喷发动机无怠速故障的             诊断与排除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547</cp:revision>
  <dcterms:modified xsi:type="dcterms:W3CDTF">2014-06-02T16:42:58Z</dcterms:modified>
</cp:coreProperties>
</file>