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"/>
  </p:notesMasterIdLst>
  <p:sldIdLst>
    <p:sldId id="256" r:id="rId2"/>
    <p:sldId id="285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>
        <p:scale>
          <a:sx n="90" d="100"/>
          <a:sy n="90" d="100"/>
        </p:scale>
        <p:origin x="-78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3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328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3173" y="-925"/>
            <a:ext cx="12195173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1089484" y="1730403"/>
            <a:ext cx="7531497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616370" y="2470926"/>
            <a:ext cx="868150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678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4678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3173" y="-925"/>
            <a:ext cx="12195173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92532" y="1726738"/>
            <a:ext cx="7534656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621536" y="2468304"/>
            <a:ext cx="8680704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200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6688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6688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1720852" y="-1720850"/>
            <a:ext cx="6858000" cy="10299704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46573" y="1576104"/>
            <a:ext cx="694944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2737" y="2618913"/>
            <a:ext cx="507703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730605" y="2253385"/>
            <a:ext cx="772634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705101" y="0"/>
            <a:ext cx="9486900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4762500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94929" y="1717501"/>
            <a:ext cx="73152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524639" y="2180529"/>
            <a:ext cx="8128727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3175" y="5050633"/>
            <a:ext cx="4765676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3173" y="5051293"/>
            <a:ext cx="12195173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365760"/>
            <a:ext cx="1002792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00629"/>
            <a:ext cx="1002792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68224" y="5870448"/>
            <a:ext cx="2901696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51456EF-EDA7-466D-90A9-97D47B7037CB}" type="datetimeFigureOut">
              <a:rPr lang="zh-CN" altLang="en-US" smtClean="0"/>
              <a:pPr/>
              <a:t>2020/8/21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90019" y="6285122"/>
            <a:ext cx="6299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384" y="6170822"/>
            <a:ext cx="67056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8C77827-CB02-4B10-BFB0-7BB047B87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2" r="1155" b="1346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31532;&#20845;&#31456;&#12288;&#36890;&#29992;&#33322;&#31354;.pptx" TargetMode="External"/><Relationship Id="rId3" Type="http://schemas.openxmlformats.org/officeDocument/2006/relationships/hyperlink" Target="&#32490;&#35770;.pptx" TargetMode="External"/><Relationship Id="rId7" Type="http://schemas.openxmlformats.org/officeDocument/2006/relationships/hyperlink" Target="&#31532;&#22235;&#31687;%20Access%202010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&#31532;&#19977;&#31687;%20PowerPoint%202010.pptx" TargetMode="External"/><Relationship Id="rId5" Type="http://schemas.openxmlformats.org/officeDocument/2006/relationships/hyperlink" Target="&#31532;&#20108;&#31687;%20Excel%202010.pptx" TargetMode="External"/><Relationship Id="rId4" Type="http://schemas.openxmlformats.org/officeDocument/2006/relationships/hyperlink" Target="&#31532;&#19968;&#31687;%20Word%202010.pptx" TargetMode="External"/><Relationship Id="rId9" Type="http://schemas.openxmlformats.org/officeDocument/2006/relationships/hyperlink" Target="&#31532;&#20116;&#31687;%20&#32508;&#21512;&#31687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4F6B606-5B14-4C00-AD4D-8FD9E7A19AE0}"/>
              </a:ext>
            </a:extLst>
          </p:cNvPr>
          <p:cNvSpPr txBox="1"/>
          <p:nvPr/>
        </p:nvSpPr>
        <p:spPr>
          <a:xfrm>
            <a:off x="2398115" y="2489356"/>
            <a:ext cx="79579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rgbClr val="111111"/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中文版</a:t>
            </a:r>
            <a:r>
              <a:rPr lang="en-US" altLang="zh-CN" sz="6600" b="1" spc="300" dirty="0">
                <a:solidFill>
                  <a:srgbClr val="111111"/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Office 2010</a:t>
            </a:r>
            <a:r>
              <a:rPr lang="zh-CN" altLang="en-US" sz="6600" b="1" spc="300" dirty="0">
                <a:solidFill>
                  <a:srgbClr val="111111"/>
                </a:solidFill>
                <a:latin typeface="黑体" pitchFamily="49" charset="-122"/>
                <a:ea typeface="黑体" pitchFamily="49" charset="-122"/>
                <a:cs typeface="+mn-ea"/>
                <a:sym typeface="思源黑体 CN Light" panose="020B0300000000000000" pitchFamily="34" charset="-122"/>
              </a:rPr>
              <a:t>基础与实训</a:t>
            </a:r>
          </a:p>
        </p:txBody>
      </p:sp>
    </p:spTree>
    <p:extLst>
      <p:ext uri="{BB962C8B-B14F-4D97-AF65-F5344CB8AC3E}">
        <p14:creationId xmlns:p14="http://schemas.microsoft.com/office/powerpoint/2010/main" val="3635463513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89" y="613"/>
            <a:ext cx="2971270" cy="6856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98"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702" y="1102142"/>
            <a:ext cx="1661352" cy="4002961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5398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  <a:sym typeface="思源黑体 CN Light" panose="020B0300000000000000" pitchFamily="34" charset="-122"/>
              </a:rPr>
              <a:t>CONTENTS</a:t>
            </a:r>
            <a:endParaRPr lang="zh-CN" altLang="en-US" sz="5398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mes New Roman" panose="02020603050405020304" pitchFamily="18" charset="0"/>
              <a:sym typeface="思源黑体 CN Light" panose="020B0300000000000000" pitchFamily="34" charset="-122"/>
            </a:endParaRPr>
          </a:p>
          <a:p>
            <a:r>
              <a:rPr lang="zh-CN" altLang="en-US" sz="5398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Light" panose="020B0300000000000000" pitchFamily="34" charset="-122"/>
              </a:rPr>
              <a:t>目录</a:t>
            </a:r>
            <a:endParaRPr lang="en-US" altLang="zh-CN" sz="5398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87961" y="912481"/>
            <a:ext cx="4134465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pres?slideindex=1&amp;slidetitle="/>
              </a:rPr>
              <a:t>绪论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4" action="ppaction://hlinkpres?slideindex=1&amp;slidetitle="/>
              </a:rPr>
              <a:t>第一篇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  <a:hlinkClick r:id="rId4" action="ppaction://hlinkpres?slideindex=1&amp;slidetitle="/>
              </a:rPr>
              <a:t>Word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pres?slideindex=1&amp;slidetitle="/>
              </a:rPr>
              <a:t>2010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5" action="ppaction://hlinkpres?slideindex=1&amp;slidetitle="/>
              </a:rPr>
              <a:t>第二篇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  <a:hlinkClick r:id="rId5" action="ppaction://hlinkpres?slideindex=1&amp;slidetitle="/>
              </a:rPr>
              <a:t>Excel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5" action="ppaction://hlinkpres?slideindex=1&amp;slidetitle="/>
              </a:rPr>
              <a:t>2010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6" action="ppaction://hlinkpres?slideindex=1&amp;slidetitle="/>
              </a:rPr>
              <a:t>第三篇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  <a:hlinkClick r:id="rId6" action="ppaction://hlinkpres?slideindex=1&amp;slidetitle="/>
              </a:rPr>
              <a:t>PowerPoint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6" action="ppaction://hlinkpres?slideindex=1&amp;slidetitle="/>
              </a:rPr>
              <a:t>2010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7" action="ppaction://hlinkpres?slideindex=1&amp;slidetitle="/>
              </a:rPr>
              <a:t>第四篇 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  <a:hlinkClick r:id="rId7" action="ppaction://hlinkpres?slideindex=1&amp;slidetitle="/>
              </a:rPr>
              <a:t>Access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7" action="ppaction://hlinkpres?slideindex=1&amp;slidetitle="/>
              </a:rPr>
              <a:t>2010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2800" dirty="0">
              <a:latin typeface="黑体" pitchFamily="49" charset="-122"/>
              <a:ea typeface="黑体" pitchFamily="49" charset="-122"/>
              <a:hlinkClick r:id="rId8" action="ppaction://hlinkpres?slideindex=1&amp;slidetitle=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  <a:hlinkClick r:id="rId9" action="ppaction://hlinkpres?slideindex=1&amp;slidetitle="/>
              </a:rPr>
              <a:t>第五篇 综合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9" action="ppaction://hlinkpres?slideindex=1&amp;slidetitle="/>
              </a:rPr>
              <a:t>篇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1846851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角度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角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102</TotalTime>
  <Words>31</Words>
  <Application>Microsoft Office PowerPoint</Application>
  <PresentationFormat>自定义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角度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微软用户</cp:lastModifiedBy>
  <cp:revision>42</cp:revision>
  <dcterms:created xsi:type="dcterms:W3CDTF">2018-04-10T08:10:31Z</dcterms:created>
  <dcterms:modified xsi:type="dcterms:W3CDTF">2020-08-21T15:44:39Z</dcterms:modified>
</cp:coreProperties>
</file>