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9"/>
  </p:notesMasterIdLst>
  <p:sldIdLst>
    <p:sldId id="287" r:id="rId2"/>
    <p:sldId id="322" r:id="rId3"/>
    <p:sldId id="700" r:id="rId4"/>
    <p:sldId id="701" r:id="rId5"/>
    <p:sldId id="706" r:id="rId6"/>
    <p:sldId id="708" r:id="rId7"/>
    <p:sldId id="709" r:id="rId8"/>
    <p:sldId id="710" r:id="rId9"/>
    <p:sldId id="712" r:id="rId10"/>
    <p:sldId id="713" r:id="rId11"/>
    <p:sldId id="714" r:id="rId12"/>
    <p:sldId id="717" r:id="rId13"/>
    <p:sldId id="715" r:id="rId14"/>
    <p:sldId id="718" r:id="rId15"/>
    <p:sldId id="719" r:id="rId16"/>
    <p:sldId id="720" r:id="rId17"/>
    <p:sldId id="721" r:id="rId18"/>
    <p:sldId id="722" r:id="rId19"/>
    <p:sldId id="723" r:id="rId20"/>
    <p:sldId id="724" r:id="rId21"/>
    <p:sldId id="725" r:id="rId22"/>
    <p:sldId id="732" r:id="rId23"/>
    <p:sldId id="726" r:id="rId24"/>
    <p:sldId id="727" r:id="rId25"/>
    <p:sldId id="728" r:id="rId26"/>
    <p:sldId id="729" r:id="rId27"/>
    <p:sldId id="730" r:id="rId28"/>
    <p:sldId id="731" r:id="rId29"/>
    <p:sldId id="733" r:id="rId30"/>
    <p:sldId id="734" r:id="rId31"/>
    <p:sldId id="735" r:id="rId32"/>
    <p:sldId id="736" r:id="rId33"/>
    <p:sldId id="737" r:id="rId34"/>
    <p:sldId id="738" r:id="rId35"/>
    <p:sldId id="739" r:id="rId36"/>
    <p:sldId id="740" r:id="rId37"/>
    <p:sldId id="741" r:id="rId3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14277D4-7AC8-4B91-B515-560E10F94B42}">
          <p14:sldIdLst>
            <p14:sldId id="287"/>
            <p14:sldId id="322"/>
          </p14:sldIdLst>
        </p14:section>
        <p14:section name="项目二十一 Access 2010的基本操作" id="{5B8F7D4A-0BEF-481C-9A7C-A9465F8249AE}">
          <p14:sldIdLst>
            <p14:sldId id="700"/>
            <p14:sldId id="701"/>
            <p14:sldId id="706"/>
            <p14:sldId id="708"/>
            <p14:sldId id="709"/>
            <p14:sldId id="710"/>
            <p14:sldId id="712"/>
            <p14:sldId id="713"/>
            <p14:sldId id="714"/>
            <p14:sldId id="717"/>
            <p14:sldId id="715"/>
            <p14:sldId id="718"/>
            <p14:sldId id="719"/>
            <p14:sldId id="720"/>
            <p14:sldId id="721"/>
            <p14:sldId id="722"/>
            <p14:sldId id="723"/>
            <p14:sldId id="724"/>
            <p14:sldId id="725"/>
            <p14:sldId id="732"/>
            <p14:sldId id="726"/>
            <p14:sldId id="727"/>
            <p14:sldId id="728"/>
            <p14:sldId id="729"/>
            <p14:sldId id="730"/>
            <p14:sldId id="731"/>
            <p14:sldId id="733"/>
            <p14:sldId id="734"/>
            <p14:sldId id="735"/>
            <p14:sldId id="736"/>
            <p14:sldId id="737"/>
            <p14:sldId id="738"/>
            <p14:sldId id="739"/>
            <p14:sldId id="740"/>
            <p14:sldId id="741"/>
          </p14:sldIdLst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85" autoAdjust="0"/>
    <p:restoredTop sz="94660" autoAdjust="0"/>
  </p:normalViewPr>
  <p:slideViewPr>
    <p:cSldViewPr snapToGrid="0">
      <p:cViewPr>
        <p:scale>
          <a:sx n="75" d="100"/>
          <a:sy n="75" d="100"/>
        </p:scale>
        <p:origin x="-648" y="-3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36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-333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9E29FD-5CB0-43B2-8DE4-7A81EECF5A0B}" type="datetimeFigureOut">
              <a:rPr lang="zh-CN" altLang="en-US" smtClean="0"/>
              <a:pPr/>
              <a:t>2020/8/21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A2CAD8-F91A-409A-B778-AA74111763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031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957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5019" y="4953000"/>
            <a:ext cx="12197020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2E29EC0-41F1-465A-8AA4-7FDE04443671}" type="datetime1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52BBAE-38AA-43CA-9961-6EA56632A62B}" type="datetime1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375DD0-0A57-47CE-9FD0-3008934131A7}" type="datetime1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0651CF-26D9-4A22-A47B-98B166383929}" type="datetime1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659215" y="640465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pc="300" dirty="0" smtClean="0">
                <a:effectLst/>
                <a:latin typeface="宋体" pitchFamily="2" charset="-122"/>
                <a:ea typeface="宋体" pitchFamily="2" charset="-122"/>
                <a:cs typeface="+mn-ea"/>
                <a:sym typeface="思源黑体 CN Light" panose="020B0300000000000000" pitchFamily="34" charset="-122"/>
              </a:rPr>
              <a:t>第五篇 综合篇</a:t>
            </a:r>
            <a:endParaRPr lang="en-US" altLang="zh-CN" sz="1400" spc="300" dirty="0" smtClean="0">
              <a:effectLst/>
              <a:latin typeface="宋体" pitchFamily="2" charset="-122"/>
              <a:ea typeface="宋体" pitchFamily="2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9" name="椭圆 8"/>
          <p:cNvSpPr/>
          <p:nvPr userDrawn="1"/>
        </p:nvSpPr>
        <p:spPr>
          <a:xfrm>
            <a:off x="212651" y="6325606"/>
            <a:ext cx="382772" cy="39745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237" y="6293954"/>
            <a:ext cx="48768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CE2789-F446-4222-86FA-E6A2E5BC35C8}" type="datetime1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EEB19B-FD90-4F62-B3D5-0C39BC906E59}" type="datetime1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164183-94B3-4293-8227-356C362F9478}" type="datetime1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F8A7FE-429E-4920-8A65-093DF5874846}" type="datetime1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A83880-AA04-4BAB-BCFC-EF755B9EC908}" type="datetime1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</p:spPr>
        <p:txBody>
          <a:bodyPr/>
          <a:lstStyle>
            <a:extLst/>
          </a:lstStyle>
          <a:p>
            <a:fld id="{9266B453-8876-4CE9-9558-2EA83F6D1B46}" type="datetime1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04AD020-17CC-4CCB-933B-5BD6C6F6BD56}" type="datetime1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5840097" y="6407945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609600" y="1481329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C582C89-3B53-4043-A365-A3410AD893CB}" type="datetime1">
              <a:rPr lang="zh-CN" altLang="en-US" smtClean="0"/>
              <a:t>2020/8/21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5840097" y="6407945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11529696" y="6407945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E8C77827-CB02-4B10-BFB0-7BB047B876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52" r="1155" b="13462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6">
            <a:extLst>
              <a:ext uri="{FF2B5EF4-FFF2-40B4-BE49-F238E27FC236}">
                <a16:creationId xmlns="" xmlns:a16="http://schemas.microsoft.com/office/drawing/2014/main" id="{34F6B606-5B14-4C00-AD4D-8FD9E7A19AE0}"/>
              </a:ext>
            </a:extLst>
          </p:cNvPr>
          <p:cNvSpPr txBox="1"/>
          <p:nvPr/>
        </p:nvSpPr>
        <p:spPr>
          <a:xfrm>
            <a:off x="1117270" y="2935812"/>
            <a:ext cx="99822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pc="300" dirty="0">
                <a:solidFill>
                  <a:schemeClr val="accent1">
                    <a:lumMod val="75000"/>
                  </a:schemeClr>
                </a:solidFill>
                <a:latin typeface="黑体" pitchFamily="49" charset="-122"/>
                <a:ea typeface="黑体" pitchFamily="49" charset="-122"/>
                <a:cs typeface="+mn-ea"/>
                <a:sym typeface="思源黑体 CN Light" panose="020B0300000000000000" pitchFamily="34" charset="-122"/>
              </a:rPr>
              <a:t>第五篇 综合篇</a:t>
            </a:r>
            <a:endParaRPr lang="zh-CN" altLang="en-US" sz="4000" b="1" spc="300" dirty="0">
              <a:solidFill>
                <a:schemeClr val="accent1">
                  <a:lumMod val="75000"/>
                </a:schemeClr>
              </a:solidFill>
              <a:latin typeface="黑体" pitchFamily="49" charset="-122"/>
              <a:ea typeface="黑体" pitchFamily="49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7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90846" y="1937787"/>
            <a:ext cx="679745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）在 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Microsoft Word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使用的版式 ”选项组中选择一种版式，如 “备注在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幻灯片旁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”“空行在幻灯片旁”“备注在幻灯片下”“空行在幻灯片下”及“只使用大纲”。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选中 “粘贴”单选按钮，再单击 “确定”按钮，此时，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Word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自动打开并创建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一份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新文档，其中包含演示文稿的内容，如图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810516" y="4460875"/>
            <a:ext cx="2377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演示文稿的 </a:t>
            </a:r>
            <a:r>
              <a:rPr lang="en-US" altLang="zh-CN" dirty="0">
                <a:latin typeface="楷体" pitchFamily="49" charset="-122"/>
                <a:ea typeface="楷体" pitchFamily="49" charset="-122"/>
              </a:rPr>
              <a:t>Word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文档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9591" y="2304143"/>
            <a:ext cx="3019425" cy="2156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9112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90847" y="2807828"/>
            <a:ext cx="9792839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掌握将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Access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数据复制到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中的操作方法。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掌握将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Access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数据导出到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中的方法。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掌握在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中链接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Access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数据的方法。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92554" y="1410442"/>
            <a:ext cx="6468437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25.3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在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中使用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Access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数据</a:t>
            </a:r>
            <a:endParaRPr lang="zh-CN" altLang="en-US" sz="28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92554" y="22673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学习目标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92554" y="4656487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任务描述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90847" y="5152453"/>
            <a:ext cx="960415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本任务将学习在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中使用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Access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数据的方法。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716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相关知识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90847" y="1937787"/>
            <a:ext cx="96041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中使用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Access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数据主要有以下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种方法：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）将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Access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数据复制到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）将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Access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数据导出到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中链接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Access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数据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574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90846" y="1937787"/>
            <a:ext cx="553133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将</a:t>
            </a: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Access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数据复制到</a:t>
            </a: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中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）启动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Access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，然后打开包含要复制的记录的表、查询或窗体。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）在 “开始”选项卡的 “视图”组中单击 “视图”按钮，选择 “数据表视图”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选项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，在数据表中选择要复制的记录，如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34624" y="5432490"/>
            <a:ext cx="3300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在 </a:t>
            </a:r>
            <a:r>
              <a:rPr lang="en-US" altLang="zh-CN" dirty="0">
                <a:latin typeface="楷体" pitchFamily="49" charset="-122"/>
                <a:ea typeface="楷体" pitchFamily="49" charset="-122"/>
              </a:rPr>
              <a:t>Access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中选择要复制的记录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076" y="2548053"/>
            <a:ext cx="4680000" cy="2884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645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90846" y="1937787"/>
            <a:ext cx="553133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）在“开始”选项卡的“剪贴板”组中单击“复制”按钮。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）启动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，打开要在其中粘贴数据的工作表，单击要显示第一个字段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名称的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工作表区域的左上角。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）在 “开始”选项卡的 “剪贴板”组中单击 “粘贴”按钮，粘贴后的效果如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38581" y="5432490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将数据复制到 </a:t>
            </a:r>
            <a:r>
              <a:rPr lang="en-US" altLang="zh-CN" dirty="0">
                <a:latin typeface="楷体" pitchFamily="49" charset="-122"/>
                <a:ea typeface="楷体" pitchFamily="49" charset="-122"/>
              </a:rPr>
              <a:t>Excel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中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5076" y="2388530"/>
            <a:ext cx="4320000" cy="3043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208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90846" y="1937787"/>
            <a:ext cx="454955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将</a:t>
            </a: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Access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数据导出到</a:t>
            </a: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中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Access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中选择“外部数据”选项卡，单击“导出”组中的“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按钮，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如图所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示，打开“导出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- 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电子表格”对话框。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067203" y="5430411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在 </a:t>
            </a:r>
            <a:r>
              <a:rPr lang="en-US" altLang="zh-CN" dirty="0">
                <a:latin typeface="楷体" pitchFamily="49" charset="-122"/>
                <a:ea typeface="楷体" pitchFamily="49" charset="-122"/>
              </a:rPr>
              <a:t>Access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中单击“</a:t>
            </a:r>
            <a:r>
              <a:rPr lang="en-US" altLang="zh-CN" dirty="0">
                <a:latin typeface="楷体" pitchFamily="49" charset="-122"/>
                <a:ea typeface="楷体" pitchFamily="49" charset="-122"/>
              </a:rPr>
              <a:t>Excel”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按钮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3" y="2206424"/>
            <a:ext cx="5400000" cy="32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98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90846" y="1937787"/>
            <a:ext cx="454955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）在 “导出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-Excel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电子表格”对话框中设置文件名和文件格式，如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图所示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，单击“确定”按钮，即将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Access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中的数据导出到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528868" y="5430411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设置文件格式和文件名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3" y="1451464"/>
            <a:ext cx="5400000" cy="3978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922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17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90846" y="1937787"/>
            <a:ext cx="430825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）在弹出的 “选取数据源”对话框中双击要链接的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Access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数据库文件，如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）打开 “选择表格 ”对话框，选择要导入的表，然后单击 “确定 ”按钮，如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7801" y="5908105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2-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选择要导入的表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649865"/>
            <a:ext cx="3600000" cy="2779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4236168"/>
            <a:ext cx="3600000" cy="167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244471" y="3429000"/>
            <a:ext cx="3877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 双击要链接的 </a:t>
            </a:r>
            <a:r>
              <a:rPr lang="en-US" altLang="zh-CN" dirty="0">
                <a:latin typeface="楷体" pitchFamily="49" charset="-122"/>
                <a:ea typeface="楷体" pitchFamily="49" charset="-122"/>
              </a:rPr>
              <a:t>Access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数据库文件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397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18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90846" y="1937787"/>
            <a:ext cx="430825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）在弹出的“导入数据”对话框中设置导入数据选项，如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7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）单击 “确定”按钮，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将外部数据区域放在指定的位置。导入数据后的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工作表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效果如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936969" y="5908105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mtClean="0">
                <a:latin typeface="楷体" pitchFamily="49" charset="-122"/>
                <a:ea typeface="楷体" pitchFamily="49" charset="-122"/>
              </a:rPr>
              <a:t>2-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导入数据后的工作表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52384" y="3009844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设置导入数据选项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8538" y="704794"/>
            <a:ext cx="2609850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3463" y="3568105"/>
            <a:ext cx="3240000" cy="23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235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19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90847" y="2807828"/>
            <a:ext cx="9792839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掌握在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Word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中使用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数据的操作方法。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92554" y="1410442"/>
            <a:ext cx="6109365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25.4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在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Word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中使用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数据</a:t>
            </a:r>
            <a:endParaRPr lang="zh-CN" altLang="en-US" sz="28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92554" y="22673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学习目标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92554" y="3729387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任务描述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90847" y="4225353"/>
            <a:ext cx="9604153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通过使用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数据进行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Word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邮件合并，实现成绩报告单的“批处理”，完成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学生成绩单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的填写和信封的批量制作。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612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679700" y="2952601"/>
            <a:ext cx="7336466" cy="831999"/>
          </a:xfrm>
          <a:prstGeom prst="rect">
            <a:avLst/>
          </a:prstGeom>
        </p:spPr>
        <p:txBody>
          <a:bodyPr vert="horz" rtlCol="0" anchor="t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>
              <a:lnSpc>
                <a:spcPct val="150000"/>
              </a:lnSpc>
            </a:pPr>
            <a:r>
              <a:rPr lang="zh-CN" altLang="en-US" sz="32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en-US" altLang="zh-CN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677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20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相关知识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90847" y="1937787"/>
            <a:ext cx="96041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邮件合并是指在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Office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中先建立两个文档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一个包括所有文件共有内容的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Word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主文档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（如未填写的信封等）和一个包括变化信息的数据源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（填写的收件人、发件人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、邮编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等），然后使用邮件合并功能在主文档中插入变化的信息，最后将合成后的文件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保存为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Word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文档。</a:t>
            </a:r>
          </a:p>
        </p:txBody>
      </p:sp>
    </p:spTree>
    <p:extLst>
      <p:ext uri="{BB962C8B-B14F-4D97-AF65-F5344CB8AC3E}">
        <p14:creationId xmlns:p14="http://schemas.microsoft.com/office/powerpoint/2010/main" val="106935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21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90846" y="1937787"/>
            <a:ext cx="4549554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批量填写成绩单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）启动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Word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，打开“期末成绩通知单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.</a:t>
            </a:r>
            <a:r>
              <a:rPr lang="en-US" altLang="zh-CN" sz="2400" dirty="0" err="1">
                <a:latin typeface="宋体" pitchFamily="2" charset="-122"/>
                <a:ea typeface="宋体" pitchFamily="2" charset="-122"/>
              </a:rPr>
              <a:t>docx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995766" y="543249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期末成绩通知单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012" y="1521071"/>
            <a:ext cx="5400000" cy="3911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186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22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90846" y="1937787"/>
            <a:ext cx="4549554" cy="277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在“邮件”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选项卡的 “开始邮件合并”组中单击 “开始邮件合并”按钮，在弹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出的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下拉菜单中选择“信函”选项，如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80350" y="543249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选择“信函”选项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013" y="1646097"/>
            <a:ext cx="5400000" cy="3786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477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23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90846" y="1937787"/>
            <a:ext cx="4549554" cy="277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）在 “邮件”选项卡的 “开始邮件合并”组中单击 “选择收件人”按钮，在弹出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的下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拉菜单中选择“使用现有列表”选项，如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18685" y="5432490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选择“使用现有列表”选项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012" y="2226885"/>
            <a:ext cx="5400000" cy="3205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4472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24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90846" y="1937787"/>
            <a:ext cx="4549554" cy="3883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）在弹出的 “选取数据源”对话框中选择数据源 “期末成绩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.</a:t>
            </a:r>
            <a:r>
              <a:rPr lang="en-US" altLang="zh-CN" sz="2400" dirty="0" err="1">
                <a:latin typeface="宋体" pitchFamily="2" charset="-122"/>
                <a:ea typeface="宋体" pitchFamily="2" charset="-122"/>
              </a:rPr>
              <a:t>xlsx”Excel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工作簿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，如图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示。单击“打开”按钮，弹出“选择表格”对话框，从中选择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“期末成绩”工作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表，如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11182" y="384919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1-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选取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数据源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7668" y="860681"/>
            <a:ext cx="3976687" cy="3015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848" y="4325617"/>
            <a:ext cx="3362325" cy="1561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8111182" y="590200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2-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选择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工作表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885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25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90846" y="1937787"/>
            <a:ext cx="454955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）单击“确定”按钮后，将光标定位于“期末成绩通知单”“学号”单元格右侧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的空白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单元格处，单击“编写和插入域”组中的“插入合并域”按钮，如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，然后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单击下拉菜单中的“学号”插入学号项，用此方法依次插入其他项，如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18684" y="2780662"/>
            <a:ext cx="2954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单击“插入合并域”按钮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80349" y="5902000"/>
            <a:ext cx="2031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2-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插入全部合并域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010" y="643592"/>
            <a:ext cx="3600000" cy="2137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010" y="3173972"/>
            <a:ext cx="3600000" cy="2728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056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26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90846" y="1937787"/>
            <a:ext cx="4549554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）在“邮件”选项卡的“预览结果”组中单击“预览结果”按钮进行预览，如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613649" y="5532668"/>
            <a:ext cx="2031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2-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插入全部合并域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2" y="1441821"/>
            <a:ext cx="5400000" cy="4092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234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27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90846" y="1937787"/>
            <a:ext cx="454955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7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）在“完成”组中，单击“完成并合并”按钮，在弹出的下拉菜单中选择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“编辑单个文档”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选项，如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示。在弹出的“合并到新文档”对话框中，设置合并的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范围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51985" y="5532668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2-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“合并到新文档”对话框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412" y="1257155"/>
            <a:ext cx="4680000" cy="2153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127668" y="3423794"/>
            <a:ext cx="3185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选择“编辑单个文档”选项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712" y="4018192"/>
            <a:ext cx="2743200" cy="151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098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28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90846" y="1937787"/>
            <a:ext cx="45495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单击 “确定”按钮，自动生成 “信函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的新文档，完成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成绩单的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批量填写，如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94277" y="5532668"/>
            <a:ext cx="3070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自动生成“信函</a:t>
            </a:r>
            <a:r>
              <a:rPr lang="en-US" altLang="zh-CN" dirty="0">
                <a:latin typeface="楷体" pitchFamily="49" charset="-122"/>
                <a:ea typeface="楷体" pitchFamily="49" charset="-122"/>
              </a:rPr>
              <a:t>1”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的新文档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2" y="2480765"/>
            <a:ext cx="5400000" cy="3051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271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29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90846" y="1937787"/>
            <a:ext cx="454955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批量制作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信封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）启动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Word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，进入主界面后新建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一个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空白文档。在 “邮件”选项卡的 “开始邮件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合并”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组中单击 “开始邮件合并”按钮，在弹出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的下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拉菜单中选择 “邮件合并分步向导”选项，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如图所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30144" y="5432490"/>
            <a:ext cx="3531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选择“邮件合并分步向导” 选项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012" y="2116142"/>
            <a:ext cx="5400000" cy="3316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221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en-US" altLang="zh-CN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92554" y="1810121"/>
            <a:ext cx="5929828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25.1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在文档中链接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数据</a:t>
            </a:r>
            <a:endParaRPr lang="zh-CN" altLang="en-US" sz="28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92554" y="2622921"/>
            <a:ext cx="6109365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25.2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将演示文稿转成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Word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文档</a:t>
            </a:r>
            <a:endParaRPr lang="zh-CN" altLang="en-US" sz="28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92554" y="3461121"/>
            <a:ext cx="6468437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25.3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在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中使用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Access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数据</a:t>
            </a:r>
            <a:endParaRPr lang="zh-CN" altLang="en-US" sz="28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92554" y="4273921"/>
            <a:ext cx="6109365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25.4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在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Word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中使用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数据</a:t>
            </a:r>
            <a:endParaRPr lang="zh-CN" altLang="en-US" sz="28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574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30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90846" y="1937787"/>
            <a:ext cx="4549554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）启动“邮件合并”分步向导后，在“选择文档类型”中选中“信封”单选按钮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，如图所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49517" y="5432490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选中“信封”单选按钮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012" y="1563309"/>
            <a:ext cx="5400000" cy="3869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743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31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90846" y="1937787"/>
            <a:ext cx="4549554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）单击“下一步：正在启动文档”，设定信封的类型和尺寸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。如图所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49517" y="5432490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设定信封的类型和尺寸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012" y="1227844"/>
            <a:ext cx="5400000" cy="4141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161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32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90846" y="1937787"/>
            <a:ext cx="454955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单击“打开”按钮，弹出“选择表格”对话框，从中选择“期末成绩单寄送信封”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工作表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示。单击“确定”按钮，弹出“邮件合并收件人”对话框，根据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实际需要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选取收件人，单击“确定”按钮，如图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5482" y="302906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1-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选取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数据源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0312" y="500491"/>
            <a:ext cx="3600000" cy="2528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8225482" y="611933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2-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选取收件人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0312" y="3504798"/>
            <a:ext cx="3600000" cy="2602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772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33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90846" y="1937787"/>
            <a:ext cx="454955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）单击“下一步：选取信封”，把数据源中的字段合并到主文档。把插入点定位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于信封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左上角邮编的位置，单击“其他项目”链接，打开“插入合并域”对话框，选择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“邮政编码”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，再单击“插入”按钮，如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880349" y="543249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插入“邮政编码”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012" y="1805531"/>
            <a:ext cx="5400000" cy="3626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313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34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90846" y="1937787"/>
            <a:ext cx="4549554" cy="277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用同样的方法把“家庭住址”和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“家长姓名”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分别插入位于信封正中的文本框中，在右下方的文本框中输入寄件人的相关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信息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995765" y="543249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插入其他合并域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011" y="1672653"/>
            <a:ext cx="5400000" cy="3743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927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35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90846" y="1937787"/>
            <a:ext cx="45495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）单击“下一步：预览信封”，浏览信封效果。调整字体和位置，对信封进行排版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，使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其更加美观，如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342013" y="543249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预览信封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011" y="1689237"/>
            <a:ext cx="5400000" cy="3743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483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36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90846" y="1937787"/>
            <a:ext cx="4549554" cy="277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7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）单击“下一步：完成合并”。单击“编辑单个信封”链接，打开“合并到新文档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”对话框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，保持默认选择“全部”，如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111181" y="5432490"/>
            <a:ext cx="1569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合并生成信封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011" y="1689237"/>
            <a:ext cx="5400000" cy="3743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111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37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90846" y="1937787"/>
            <a:ext cx="4549554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单击“确定”按钮，自动生成“信封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新文档，完成信封的批量制作，如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476392" y="5823648"/>
            <a:ext cx="2839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自动生成“信封</a:t>
            </a:r>
            <a:r>
              <a:rPr lang="en-US" altLang="zh-CN" dirty="0">
                <a:latin typeface="楷体" pitchFamily="49" charset="-122"/>
                <a:ea typeface="楷体" pitchFamily="49" charset="-122"/>
              </a:rPr>
              <a:t>1”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新文档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012" y="1439743"/>
            <a:ext cx="5040000" cy="4383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139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90847" y="2807828"/>
            <a:ext cx="9792839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掌握在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Word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中链接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数据的操作方法。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92554" y="1410442"/>
            <a:ext cx="5929828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25.1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在文档中链接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数据</a:t>
            </a:r>
            <a:endParaRPr lang="zh-CN" altLang="en-US" sz="28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92554" y="22673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学习目标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92554" y="37532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任务描述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90847" y="4249187"/>
            <a:ext cx="960415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本任务将学习在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Word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中链接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数据的操作方法。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488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相关知识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90847" y="1937787"/>
            <a:ext cx="9604153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在文档中链接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数据即是链接对象，其对象（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数据）仍然存储在源文件中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，目标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文件中仅存储对象的位置。要减少文件的大小，应该使用链接对象。当源文件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发生变化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时，链接的对象会自动更新。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098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90847" y="1937787"/>
            <a:ext cx="57687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）启动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，打开含有目标数据的工作簿，此处打开“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成绩表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.</a:t>
            </a:r>
            <a:r>
              <a:rPr lang="en-US" altLang="zh-CN" sz="2400" dirty="0" err="1">
                <a:latin typeface="宋体" pitchFamily="2" charset="-122"/>
                <a:ea typeface="宋体" pitchFamily="2" charset="-122"/>
              </a:rPr>
              <a:t>xlsx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）选择要链接的电子表格数据，并复制数据，如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）启动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Word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，在需要数据的地方设置插入点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97653" y="540978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复制 </a:t>
            </a:r>
            <a:r>
              <a:rPr lang="en-US" altLang="zh-CN" dirty="0">
                <a:latin typeface="楷体" pitchFamily="49" charset="-122"/>
                <a:ea typeface="楷体" pitchFamily="49" charset="-122"/>
              </a:rPr>
              <a:t>Excel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数据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517" y="3492500"/>
            <a:ext cx="5178763" cy="1917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806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90847" y="1937787"/>
            <a:ext cx="576875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）单击 “开始”选项卡 “剪贴板”组中的 “粘贴”按钮，从下拉菜单中选择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“选择性粘贴”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选项，弹出 “选择性粘贴”对话框。选中 “粘贴”单选按钮，在 “形式”下拉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列表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中选择“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Microsoft 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工作表对象”选项，如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示。单击“确定”按钮，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即插入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数据，效果如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16615" y="6092770"/>
            <a:ext cx="3762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在 </a:t>
            </a:r>
            <a:r>
              <a:rPr lang="en-US" altLang="zh-CN" dirty="0">
                <a:latin typeface="楷体" pitchFamily="49" charset="-122"/>
                <a:ea typeface="楷体" pitchFamily="49" charset="-122"/>
              </a:rPr>
              <a:t>Word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中链接了 </a:t>
            </a:r>
            <a:r>
              <a:rPr lang="en-US" altLang="zh-CN" dirty="0">
                <a:latin typeface="楷体" pitchFamily="49" charset="-122"/>
                <a:ea typeface="楷体" pitchFamily="49" charset="-122"/>
              </a:rPr>
              <a:t>Excel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数据的效果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7899" y="474046"/>
            <a:ext cx="3960000" cy="2397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7899" y="3538956"/>
            <a:ext cx="3960000" cy="2553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8051404" y="2871260"/>
            <a:ext cx="2492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“选择性粘贴”对话框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67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90847" y="2807828"/>
            <a:ext cx="9792839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掌握将演示文稿转成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Word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文档的操作方法。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92554" y="1410442"/>
            <a:ext cx="6109365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25.2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将演示文稿转成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Word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文档</a:t>
            </a:r>
            <a:endParaRPr lang="zh-CN" altLang="en-US" sz="28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92554" y="22673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学习目标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92554" y="3488087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任务描述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90847" y="3984053"/>
            <a:ext cx="960415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本任务将学习把演示文稿转成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Word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文档的操作方法。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2554" y="4699742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相关知识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90847" y="5195708"/>
            <a:ext cx="9604153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将演示文稿转成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Word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文档，可以将精心制作的幻灯片转换成图文并茂的文档。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431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项目二十五 集成文档的创建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90846" y="1937787"/>
            <a:ext cx="480355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）启动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PowerPoint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，打开要转换的演示文稿。此处打开 </a:t>
            </a:r>
            <a:r>
              <a:rPr lang="en-US" altLang="zh-CN" sz="2400" dirty="0" err="1">
                <a:latin typeface="宋体" pitchFamily="2" charset="-122"/>
                <a:ea typeface="宋体" pitchFamily="2" charset="-122"/>
              </a:rPr>
              <a:t>pptx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格式文件。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）单击 “文件”菜单，选择 “保存并发送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|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创建讲义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|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创建讲义”选项，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如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示，弹出“发送到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Microsoft Word”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对话框，如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87394" y="2982731"/>
            <a:ext cx="5147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选择“使用 </a:t>
            </a:r>
            <a:r>
              <a:rPr lang="en-US" altLang="zh-CN" dirty="0">
                <a:latin typeface="楷体" pitchFamily="49" charset="-122"/>
                <a:ea typeface="楷体" pitchFamily="49" charset="-122"/>
              </a:rPr>
              <a:t>Microsoft Word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创建讲义”选项图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1175" y="523510"/>
            <a:ext cx="3600000" cy="2459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1175" y="3478213"/>
            <a:ext cx="1800000" cy="2513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722184" y="5991290"/>
            <a:ext cx="3877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2-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“发送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到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Microsoft </a:t>
            </a:r>
            <a:r>
              <a:rPr lang="en-US" altLang="zh-CN" dirty="0">
                <a:latin typeface="楷体" pitchFamily="49" charset="-122"/>
                <a:ea typeface="楷体" pitchFamily="49" charset="-122"/>
              </a:rPr>
              <a:t>Word”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对话框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4695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6053</TotalTime>
  <Words>2165</Words>
  <Application>Microsoft Office PowerPoint</Application>
  <PresentationFormat>自定义</PresentationFormat>
  <Paragraphs>214</Paragraphs>
  <Slides>37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8" baseType="lpstr">
      <vt:lpstr>聚合</vt:lpstr>
      <vt:lpstr>PowerPoint 演示文稿</vt:lpstr>
      <vt:lpstr>PowerPoint 演示文稿</vt:lpstr>
      <vt:lpstr>项目二十五 集成文档的创建</vt:lpstr>
      <vt:lpstr>项目二十五 集成文档的创建</vt:lpstr>
      <vt:lpstr>项目二十五 集成文档的创建</vt:lpstr>
      <vt:lpstr>项目二十五 集成文档的创建</vt:lpstr>
      <vt:lpstr>项目二十五 集成文档的创建</vt:lpstr>
      <vt:lpstr>项目二十五 集成文档的创建</vt:lpstr>
      <vt:lpstr>项目二十五 集成文档的创建</vt:lpstr>
      <vt:lpstr>项目二十五 集成文档的创建</vt:lpstr>
      <vt:lpstr>项目二十五 集成文档的创建</vt:lpstr>
      <vt:lpstr>项目二十五 集成文档的创建</vt:lpstr>
      <vt:lpstr>项目二十五 集成文档的创建</vt:lpstr>
      <vt:lpstr>项目二十五 集成文档的创建</vt:lpstr>
      <vt:lpstr>项目二十五 集成文档的创建</vt:lpstr>
      <vt:lpstr>项目二十五 集成文档的创建</vt:lpstr>
      <vt:lpstr>项目二十五 集成文档的创建</vt:lpstr>
      <vt:lpstr>项目二十五 集成文档的创建</vt:lpstr>
      <vt:lpstr>项目二十五 集成文档的创建</vt:lpstr>
      <vt:lpstr>项目二十五 集成文档的创建</vt:lpstr>
      <vt:lpstr>项目二十五 集成文档的创建</vt:lpstr>
      <vt:lpstr>项目二十五 集成文档的创建</vt:lpstr>
      <vt:lpstr>项目二十五 集成文档的创建</vt:lpstr>
      <vt:lpstr>项目二十五 集成文档的创建</vt:lpstr>
      <vt:lpstr>项目二十五 集成文档的创建</vt:lpstr>
      <vt:lpstr>项目二十五 集成文档的创建</vt:lpstr>
      <vt:lpstr>项目二十五 集成文档的创建</vt:lpstr>
      <vt:lpstr>项目二十五 集成文档的创建</vt:lpstr>
      <vt:lpstr>项目二十五 集成文档的创建</vt:lpstr>
      <vt:lpstr>项目二十五 集成文档的创建</vt:lpstr>
      <vt:lpstr>项目二十五 集成文档的创建</vt:lpstr>
      <vt:lpstr>项目二十五 集成文档的创建</vt:lpstr>
      <vt:lpstr>项目二十五 集成文档的创建</vt:lpstr>
      <vt:lpstr>项目二十五 集成文档的创建</vt:lpstr>
      <vt:lpstr>项目二十五 集成文档的创建</vt:lpstr>
      <vt:lpstr>项目二十五 集成文档的创建</vt:lpstr>
      <vt:lpstr>项目二十五 集成文档的创建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微软用户</cp:lastModifiedBy>
  <cp:revision>501</cp:revision>
  <dcterms:created xsi:type="dcterms:W3CDTF">2018-04-10T08:10:31Z</dcterms:created>
  <dcterms:modified xsi:type="dcterms:W3CDTF">2020-08-21T15:42:53Z</dcterms:modified>
</cp:coreProperties>
</file>