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7"/>
  </p:notesMasterIdLst>
  <p:sldIdLst>
    <p:sldId id="287" r:id="rId2"/>
    <p:sldId id="322" r:id="rId3"/>
    <p:sldId id="443" r:id="rId4"/>
    <p:sldId id="444" r:id="rId5"/>
    <p:sldId id="445" r:id="rId6"/>
    <p:sldId id="446" r:id="rId7"/>
    <p:sldId id="447" r:id="rId8"/>
    <p:sldId id="448" r:id="rId9"/>
    <p:sldId id="449" r:id="rId10"/>
    <p:sldId id="450" r:id="rId11"/>
    <p:sldId id="451" r:id="rId12"/>
    <p:sldId id="452" r:id="rId13"/>
    <p:sldId id="453" r:id="rId14"/>
    <p:sldId id="454" r:id="rId15"/>
    <p:sldId id="45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CCDD988-BA06-4EE9-BA70-641E9C559F19}">
          <p14:sldIdLst>
            <p14:sldId id="287"/>
            <p14:sldId id="322"/>
            <p14:sldId id="443"/>
            <p14:sldId id="444"/>
            <p14:sldId id="445"/>
            <p14:sldId id="446"/>
            <p14:sldId id="447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8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648" y="-3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95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E29EC0-41F1-465A-8AA4-7FDE04443671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52BBAE-38AA-43CA-9961-6EA56632A62B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75DD0-0A57-47CE-9FD0-3008934131A7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0651CF-26D9-4A22-A47B-98B166383929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59215" y="6404655"/>
            <a:ext cx="6206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绪论</a:t>
            </a:r>
            <a:endParaRPr lang="zh-CN" altLang="en-US" sz="1400" spc="300" dirty="0">
              <a:effectLst/>
              <a:latin typeface="宋体" pitchFamily="2" charset="-122"/>
              <a:ea typeface="宋体" pitchFamily="2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212651" y="6325606"/>
            <a:ext cx="382772" cy="39745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237" y="6293954"/>
            <a:ext cx="4876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CE2789-F446-4222-86FA-E6A2E5BC35C8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EEB19B-FD90-4F62-B3D5-0C39BC906E59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164183-94B3-4293-8227-356C362F9478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F8A7FE-429E-4920-8A65-093DF5874846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83880-AA04-4BAB-BCFC-EF755B9EC908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9266B453-8876-4CE9-9558-2EA83F6D1B46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04AD020-17CC-4CCB-933B-5BD6C6F6BD56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C582C89-3B53-4043-A365-A3410AD893CB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E8C77827-CB02-4B10-BFB0-7BB047B87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2" r="1155" b="1346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>
            <a:extLst>
              <a:ext uri="{FF2B5EF4-FFF2-40B4-BE49-F238E27FC236}">
                <a16:creationId xmlns="" xmlns:a16="http://schemas.microsoft.com/office/drawing/2014/main" id="{34F6B606-5B14-4C00-AD4D-8FD9E7A19AE0}"/>
              </a:ext>
            </a:extLst>
          </p:cNvPr>
          <p:cNvSpPr txBox="1"/>
          <p:nvPr/>
        </p:nvSpPr>
        <p:spPr>
          <a:xfrm>
            <a:off x="1117270" y="2935812"/>
            <a:ext cx="9982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绪论</a:t>
            </a:r>
            <a:endParaRPr lang="zh-CN" altLang="en-US" sz="4000" b="1" spc="300" dirty="0">
              <a:solidFill>
                <a:schemeClr val="accent1">
                  <a:lumMod val="75000"/>
                </a:schemeClr>
              </a:solidFill>
              <a:latin typeface="黑体" pitchFamily="49" charset="-122"/>
              <a:ea typeface="黑体" pitchFamily="49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7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5262979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Office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安装具体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操作步骤如下：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8" y="2176582"/>
            <a:ext cx="40887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）双击运行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Office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安装文件“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setup.exe”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，系统会自动运行安装程序，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65211" y="572257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开始运行安装程序图</a:t>
            </a:r>
          </a:p>
        </p:txBody>
      </p:sp>
      <p:pic>
        <p:nvPicPr>
          <p:cNvPr id="1026" name="Picture 2" descr="C:\Users\Xixi\Desktop\PPT制作\中文版Office 2010基础与实训\image\微信截图_202008100335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908" y="1672653"/>
            <a:ext cx="4738765" cy="404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3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5262979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Office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安装具体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操作步骤如下：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8" y="2176582"/>
            <a:ext cx="40887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）安装程序启动后会提示输入产品密钥，也就是输入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Office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的序列号并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勾选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“我接受此协议的条款”复选框，如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11460" y="572257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接受协议条款</a:t>
            </a:r>
          </a:p>
        </p:txBody>
      </p:sp>
      <p:pic>
        <p:nvPicPr>
          <p:cNvPr id="2050" name="Picture 2" descr="C:\Users\Xixi\Desktop\PPT制作\中文版Office 2010基础与实训\image\微信截图_202008100336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908" y="1777136"/>
            <a:ext cx="4738765" cy="394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31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5262979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Office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安装具体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操作步骤如下：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8" y="2176582"/>
            <a:ext cx="40887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 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“继续 ”按钮，弹出如图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示的界面，提示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用户选择 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“立即安装”或是 “自定义”安装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65211" y="5722578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选择所需安装方式图</a:t>
            </a:r>
          </a:p>
        </p:txBody>
      </p:sp>
      <p:pic>
        <p:nvPicPr>
          <p:cNvPr id="3074" name="Picture 2" descr="C:\Users\Xixi\Desktop\PPT制作\中文版Office 2010基础与实训\image\微信截图_202008100336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907" y="1888807"/>
            <a:ext cx="4738765" cy="383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57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5262979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Office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安装具体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操作步骤如下：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8" y="2176582"/>
            <a:ext cx="4088724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 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“自定义”按钮，弹出如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示的界面，其中有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选项卡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26876" y="572257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自定义安装</a:t>
            </a:r>
          </a:p>
        </p:txBody>
      </p:sp>
      <p:pic>
        <p:nvPicPr>
          <p:cNvPr id="9" name="Picture 2" descr="C:\Users\Xixi\Desktop\PPT制作\中文版Office 2010基础与实训\image\微信截图_202008100336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907" y="1808325"/>
            <a:ext cx="4738765" cy="391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53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5262979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Office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安装具体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操作步骤如下：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8" y="2176582"/>
            <a:ext cx="40887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 “立即安装”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按钮，弹出如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示的安装进度显示界面。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96044" y="572257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安装进度显示图</a:t>
            </a:r>
          </a:p>
        </p:txBody>
      </p:sp>
      <p:pic>
        <p:nvPicPr>
          <p:cNvPr id="5122" name="Picture 2" descr="C:\Users\Xixi\Desktop\PPT制作\中文版Office 2010基础与实训\image\微信截图_202008100336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906" y="1858307"/>
            <a:ext cx="4738765" cy="386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39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5262979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Office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安装具体</a:t>
            </a:r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操作步骤如下：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8" y="2176582"/>
            <a:ext cx="4088724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）安装完成后，弹出如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示的界面，提示已成功安装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Office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的“关闭”按钮，完成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Office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的安装。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42292" y="57225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安装完成</a:t>
            </a:r>
          </a:p>
        </p:txBody>
      </p:sp>
      <p:pic>
        <p:nvPicPr>
          <p:cNvPr id="9" name="Picture 2" descr="C:\Users\Xixi\Desktop\PPT制作\中文版Office 2010基础与实训\image\微信截图_202008100337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906" y="1879336"/>
            <a:ext cx="4738765" cy="3843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74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0847" y="1294839"/>
            <a:ext cx="97928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Office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是一套功能强大的综合性办公应用软件，是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Microsoft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公司在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Office 2007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的基础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上进行扩展的新版本。今天的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Microsoft Office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已不再是简单的办公应用软件，而是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全新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的商业办公平台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Office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在原有版本的基础上又增加了许多新功能，同时对原有功能进行了重大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的改进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和调整，提高了软件风格的一致性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77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1877437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1.Word 2010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176582"/>
            <a:ext cx="97928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将一系列功能完善的写作工具与易用的用户界面融合在一起，以帮助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用户创建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和共享具有专业视觉效果的文档。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使用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能够用更多的时间来撰写，用更少的时间来调整格式。新的用户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界面将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工具置于上下文中，以确保在用户需要时随时使用适当的工具，这将帮助用户创建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具有专业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视觉效果的文档。</a:t>
            </a:r>
          </a:p>
        </p:txBody>
      </p:sp>
    </p:spTree>
    <p:extLst>
      <p:ext uri="{BB962C8B-B14F-4D97-AF65-F5344CB8AC3E}">
        <p14:creationId xmlns:p14="http://schemas.microsoft.com/office/powerpoint/2010/main" val="186152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1877437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1.Word 2010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176582"/>
            <a:ext cx="97928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中能够更有效地操纵新的格式化工具和高视觉效果的图形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Word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提供了多种与他人共享文档的方法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用户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可以为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文档添加数字签名，以确保文档在离开用户之后其内容的完整性。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用户也可以将文档标记为“最终”，以防止无意中的改动。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增强了对文档中私有信息的保护。</a:t>
            </a:r>
          </a:p>
        </p:txBody>
      </p:sp>
    </p:spTree>
    <p:extLst>
      <p:ext uri="{BB962C8B-B14F-4D97-AF65-F5344CB8AC3E}">
        <p14:creationId xmlns:p14="http://schemas.microsoft.com/office/powerpoint/2010/main" val="53404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2031325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2.Excel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176582"/>
            <a:ext cx="97928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是一款功能强大的数据处理工具，它能够帮助用户分析信息，以便制定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更为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切实可行的策略。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的新型界面便于用户发现所有需要使用的工具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用户可以在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中处理海量数据，它最多能够支持拥有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000000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行、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16000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列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数据的电子表格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全新设计的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图表引擎将使用具有专业外观的图表来共享分析结果。</a:t>
            </a:r>
          </a:p>
        </p:txBody>
      </p:sp>
    </p:spTree>
    <p:extLst>
      <p:ext uri="{BB962C8B-B14F-4D97-AF65-F5344CB8AC3E}">
        <p14:creationId xmlns:p14="http://schemas.microsoft.com/office/powerpoint/2010/main" val="280098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2031325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2.Excel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176582"/>
            <a:ext cx="97928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在很大程度上改进了对表格的支持，用户可以创建、格式化、扩展以及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在公式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中引用表格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中，用户可以将条件格式更加简便地应用于表格，丰富的可视化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方案（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如渐变色、阈值和绩效指示器图标）使用户能够轻易地发现数据中所蕴含的趋势和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例外项目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401652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2800767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3.PowerPoint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176582"/>
            <a:ext cx="97928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PowerPoint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能够快速创建具有高视觉冲击力的动态幻灯片，同时也将高安全性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流技术和简便共享信息的方法融入其中。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PowerPoint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的新型界面使创建、展示和共享幻灯片的操作更加容易、更加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直觉化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，丰富的功能特性被融入简捷、高效的工作空间中，使用户更专心于工作，并快速、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简便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地实现期望的工作成果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91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2800767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3.PowerPoint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176582"/>
            <a:ext cx="97928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通过使用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PowerPoint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，用户可以轻松地创建具有优秀视觉效果的动态工作流图表、关系图表和层级图表。</a:t>
            </a:r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通过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使用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PowerPoint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，用户可以定义和保存自定义幻灯片布局，从而避免了在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新幻灯片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上剪切和粘贴布局或删除多余内容而浪费时间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405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绪论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441821"/>
            <a:ext cx="2185214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4.Access </a:t>
            </a:r>
            <a:r>
              <a:rPr lang="en-US" altLang="zh-CN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2010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176582"/>
            <a:ext cx="97928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的新型界面提供了一组功能强大的工具，可以帮助用户快速开始跟踪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、报告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和共享信息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Access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包括一套经过专业化设计的数据库模板，可以用来跟踪联系人、任务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、事件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、学生和资产，以及其他数据类型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Access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提供了新的字段模板，这些字段模板是一些预定义字段，每个字段都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带有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名称、数据类型、长度和预设属性，用户可以将需要的字段直接从 “字段模板”窗格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拖到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数据表上。</a:t>
            </a:r>
          </a:p>
        </p:txBody>
      </p:sp>
    </p:spTree>
    <p:extLst>
      <p:ext uri="{BB962C8B-B14F-4D97-AF65-F5344CB8AC3E}">
        <p14:creationId xmlns:p14="http://schemas.microsoft.com/office/powerpoint/2010/main" val="298316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1298</TotalTime>
  <Words>927</Words>
  <Application>Microsoft Office PowerPoint</Application>
  <PresentationFormat>自定义</PresentationFormat>
  <Paragraphs>79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聚合</vt:lpstr>
      <vt:lpstr>PowerPoint 演示文稿</vt:lpstr>
      <vt:lpstr>绪论</vt:lpstr>
      <vt:lpstr>绪论</vt:lpstr>
      <vt:lpstr>绪论</vt:lpstr>
      <vt:lpstr>绪论</vt:lpstr>
      <vt:lpstr>绪论</vt:lpstr>
      <vt:lpstr>绪论</vt:lpstr>
      <vt:lpstr>绪论</vt:lpstr>
      <vt:lpstr>绪论</vt:lpstr>
      <vt:lpstr>绪论</vt:lpstr>
      <vt:lpstr>绪论</vt:lpstr>
      <vt:lpstr>绪论</vt:lpstr>
      <vt:lpstr>绪论</vt:lpstr>
      <vt:lpstr>绪论</vt:lpstr>
      <vt:lpstr>绪论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微软用户</cp:lastModifiedBy>
  <cp:revision>190</cp:revision>
  <dcterms:created xsi:type="dcterms:W3CDTF">2018-04-10T08:10:31Z</dcterms:created>
  <dcterms:modified xsi:type="dcterms:W3CDTF">2020-08-21T15:48:14Z</dcterms:modified>
</cp:coreProperties>
</file>