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62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0"/>
        <p:guide pos="38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40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F99A3-ABC8-493A-9DC3-3C3DFCBF5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F99A3-ABC8-493A-9DC3-3C3DFCBF5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F99A3-ABC8-493A-9DC3-3C3DFCBF5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image" Target="../media/image3.png"/><Relationship Id="rId13" Type="http://schemas.openxmlformats.org/officeDocument/2006/relationships/tags" Target="../tags/tag10.xml"/><Relationship Id="rId12" Type="http://schemas.openxmlformats.org/officeDocument/2006/relationships/image" Target="../media/image2.png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image" Target="../media/image8.png"/><Relationship Id="rId7" Type="http://schemas.openxmlformats.org/officeDocument/2006/relationships/tags" Target="../tags/tag62.xml"/><Relationship Id="rId6" Type="http://schemas.openxmlformats.org/officeDocument/2006/relationships/image" Target="../media/image7.png"/><Relationship Id="rId5" Type="http://schemas.openxmlformats.org/officeDocument/2006/relationships/tags" Target="../tags/tag61.xml"/><Relationship Id="rId4" Type="http://schemas.openxmlformats.org/officeDocument/2006/relationships/image" Target="../media/image6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1" Type="http://schemas.openxmlformats.org/officeDocument/2006/relationships/tags" Target="../tags/tag64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68.xml"/><Relationship Id="rId7" Type="http://schemas.openxmlformats.org/officeDocument/2006/relationships/image" Target="../media/image8.png"/><Relationship Id="rId6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tags" Target="../tags/tag66.xml"/><Relationship Id="rId3" Type="http://schemas.openxmlformats.org/officeDocument/2006/relationships/image" Target="../media/image6.png"/><Relationship Id="rId2" Type="http://schemas.openxmlformats.org/officeDocument/2006/relationships/tags" Target="../tags/tag65.xml"/><Relationship Id="rId10" Type="http://schemas.openxmlformats.org/officeDocument/2006/relationships/tags" Target="../tags/tag69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1" Type="http://schemas.openxmlformats.org/officeDocument/2006/relationships/image" Target="../media/image5.png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2209800" y="2552400"/>
            <a:ext cx="7772400" cy="1015200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60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2209800" y="3607200"/>
            <a:ext cx="7772400" cy="478800"/>
          </a:xfrm>
        </p:spPr>
        <p:txBody>
          <a:bodyPr lIns="90000" tIns="0" rIns="90000" bIns="4680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800" b="1" spc="1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35805" y="5446800"/>
            <a:ext cx="3121200" cy="399600"/>
          </a:xfrm>
        </p:spPr>
        <p:txBody>
          <a:bodyPr lIns="91440" tIns="45720" rIns="91440" bIns="45720">
            <a:normAutofit/>
          </a:bodyPr>
          <a:lstStyle>
            <a:lvl1pPr marL="0" indent="0" algn="ctr">
              <a:lnSpc>
                <a:spcPct val="100000"/>
              </a:lnSpc>
              <a:spcAft>
                <a:spcPts val="0"/>
              </a:spcAft>
              <a:buNone/>
              <a:defRPr sz="2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汇报人姓名</a:t>
            </a:r>
            <a:endParaRPr lang="zh-CN" altLang="en-US" dirty="0"/>
          </a:p>
        </p:txBody>
      </p:sp>
      <p:pic>
        <p:nvPicPr>
          <p:cNvPr id="22" name="图片 21" descr="素材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-2352" b="-27151"/>
          <a:stretch>
            <a:fillRect/>
          </a:stretch>
        </p:blipFill>
        <p:spPr>
          <a:xfrm rot="16200000">
            <a:off x="43180" y="-51435"/>
            <a:ext cx="3862705" cy="3949065"/>
          </a:xfrm>
          <a:prstGeom prst="rect">
            <a:avLst/>
          </a:prstGeom>
        </p:spPr>
      </p:pic>
      <p:grpSp>
        <p:nvGrpSpPr>
          <p:cNvPr id="23" name="组合 22"/>
          <p:cNvGrpSpPr/>
          <p:nvPr>
            <p:custDataLst>
              <p:tags r:id="rId10"/>
            </p:custDataLst>
          </p:nvPr>
        </p:nvGrpSpPr>
        <p:grpSpPr>
          <a:xfrm>
            <a:off x="9029531" y="2818910"/>
            <a:ext cx="3162814" cy="4051712"/>
            <a:chOff x="10534" y="1731"/>
            <a:chExt cx="4828" cy="6337"/>
          </a:xfrm>
        </p:grpSpPr>
        <p:pic>
          <p:nvPicPr>
            <p:cNvPr id="24" name="图片 23" descr="素材4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rcRect t="-3671"/>
            <a:stretch>
              <a:fillRect/>
            </a:stretch>
          </p:blipFill>
          <p:spPr>
            <a:xfrm>
              <a:off x="10534" y="1731"/>
              <a:ext cx="4828" cy="6337"/>
            </a:xfrm>
            <a:prstGeom prst="rect">
              <a:avLst/>
            </a:prstGeom>
          </p:spPr>
        </p:pic>
        <p:pic>
          <p:nvPicPr>
            <p:cNvPr id="25" name="图片 24" descr="素材5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rcRect/>
            <a:stretch>
              <a:fillRect/>
            </a:stretch>
          </p:blipFill>
          <p:spPr>
            <a:xfrm>
              <a:off x="13278" y="5448"/>
              <a:ext cx="2083" cy="260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2167255" y="414655"/>
            <a:ext cx="8865235" cy="856615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4000" b="1" i="0" u="none" strike="noStrike" kern="1200" cap="none" spc="3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pic>
        <p:nvPicPr>
          <p:cNvPr id="12" name="图片 11" descr="素材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 rot="16200000" flipH="1">
            <a:off x="10104120" y="4770120"/>
            <a:ext cx="1991995" cy="2184400"/>
          </a:xfrm>
          <a:prstGeom prst="rect">
            <a:avLst/>
          </a:prstGeom>
        </p:spPr>
      </p:pic>
      <p:pic>
        <p:nvPicPr>
          <p:cNvPr id="15" name="图片 14" descr="素材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V="1">
            <a:off x="0" y="0"/>
            <a:ext cx="2052955" cy="1656715"/>
          </a:xfrm>
          <a:prstGeom prst="rect">
            <a:avLst/>
          </a:prstGeom>
        </p:spPr>
      </p:pic>
      <p:pic>
        <p:nvPicPr>
          <p:cNvPr id="16" name="图片 15" descr="素材5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 rot="16200000">
            <a:off x="41910" y="372110"/>
            <a:ext cx="1430020" cy="1514475"/>
          </a:xfrm>
          <a:prstGeom prst="rect">
            <a:avLst/>
          </a:prstGeom>
        </p:spPr>
      </p:pic>
      <p:pic>
        <p:nvPicPr>
          <p:cNvPr id="17" name="图片 16" descr="素材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rcRect/>
          <a:stretch>
            <a:fillRect/>
          </a:stretch>
        </p:blipFill>
        <p:spPr>
          <a:xfrm>
            <a:off x="10433050" y="4716780"/>
            <a:ext cx="1759585" cy="1372235"/>
          </a:xfrm>
          <a:prstGeom prst="rect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1163320" y="1656715"/>
            <a:ext cx="9869170" cy="4496435"/>
          </a:xfrm>
        </p:spPr>
        <p:txBody>
          <a:bodyPr/>
          <a:lstStyle>
            <a:lvl1pPr marL="0" indent="457200" algn="just" eaLnBrk="1" fontAlgn="auto" latinLnBrk="0" hangingPunct="1">
              <a:lnSpc>
                <a:spcPct val="150000"/>
              </a:lnSpc>
              <a:buNone/>
              <a:defRPr sz="2000" baseline="0">
                <a:latin typeface="Arial" panose="020B0604020202020204" pitchFamily="34" charset="0"/>
              </a:defRPr>
            </a:lvl1pPr>
            <a:lvl2pPr marL="457200" indent="0">
              <a:buNone/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素材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 rot="16200000" flipH="1">
            <a:off x="10104120" y="4770120"/>
            <a:ext cx="1991995" cy="2184400"/>
          </a:xfrm>
          <a:prstGeom prst="rect">
            <a:avLst/>
          </a:prstGeom>
        </p:spPr>
      </p:pic>
      <p:pic>
        <p:nvPicPr>
          <p:cNvPr id="15" name="图片 14" descr="素材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 flipV="1">
            <a:off x="0" y="0"/>
            <a:ext cx="2052955" cy="1656715"/>
          </a:xfrm>
          <a:prstGeom prst="rect">
            <a:avLst/>
          </a:prstGeom>
        </p:spPr>
      </p:pic>
      <p:pic>
        <p:nvPicPr>
          <p:cNvPr id="16" name="图片 15" descr="素材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rot="16200000">
            <a:off x="41910" y="372110"/>
            <a:ext cx="1430020" cy="1514475"/>
          </a:xfrm>
          <a:prstGeom prst="rect">
            <a:avLst/>
          </a:prstGeom>
        </p:spPr>
      </p:pic>
      <p:pic>
        <p:nvPicPr>
          <p:cNvPr id="17" name="图片 16" descr="素材8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10433050" y="4716780"/>
            <a:ext cx="1759585" cy="1372235"/>
          </a:xfrm>
          <a:prstGeom prst="rect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161415" y="1324610"/>
            <a:ext cx="9869170" cy="4496435"/>
          </a:xfrm>
        </p:spPr>
        <p:txBody>
          <a:bodyPr/>
          <a:lstStyle>
            <a:lvl1pPr marL="0" indent="457200" algn="just" eaLnBrk="1" fontAlgn="auto" latinLnBrk="0" hangingPunct="1">
              <a:lnSpc>
                <a:spcPct val="150000"/>
              </a:lnSpc>
              <a:buNone/>
              <a:defRPr sz="2000" baseline="0">
                <a:latin typeface="Arial" panose="020B0604020202020204" pitchFamily="34" charset="0"/>
              </a:defRPr>
            </a:lvl1pPr>
            <a:lvl2pPr marL="457200" indent="0">
              <a:buNone/>
              <a:defRPr baseline="0">
                <a:latin typeface="Arial" panose="020B0604020202020204" pitchFamily="34" charset="0"/>
              </a:defRPr>
            </a:lvl2pPr>
            <a:lvl3pPr>
              <a:defRPr baseline="0">
                <a:latin typeface="Arial" panose="020B0604020202020204" pitchFamily="34" charset="0"/>
              </a:defRPr>
            </a:lvl3pPr>
            <a:lvl4pPr>
              <a:defRPr baseline="0">
                <a:latin typeface="Arial" panose="020B0604020202020204" pitchFamily="34" charset="0"/>
              </a:defRPr>
            </a:lvl4pPr>
            <a:lvl5pPr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815185" y="2703600"/>
            <a:ext cx="6495415" cy="1198800"/>
          </a:xfrm>
        </p:spPr>
        <p:txBody>
          <a:bodyPr lIns="91440" tIns="45720" rIns="91440" bIns="45720" anchor="t" anchorCtr="0">
            <a:normAutofit/>
          </a:bodyPr>
          <a:lstStyle>
            <a:lvl1pPr algn="ctr">
              <a:defRPr sz="7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815185" y="4359600"/>
            <a:ext cx="6495415" cy="13752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spcAft>
                <a:spcPts val="0"/>
              </a:spcAft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>
            <p:custDataLst>
              <p:tags r:id="rId7"/>
            </p:custDataLst>
          </p:nvPr>
        </p:nvGrpSpPr>
        <p:grpSpPr>
          <a:xfrm>
            <a:off x="1045845" y="1115695"/>
            <a:ext cx="2907665" cy="4837430"/>
            <a:chOff x="1933" y="1591"/>
            <a:chExt cx="4579" cy="7618"/>
          </a:xfrm>
        </p:grpSpPr>
        <p:pic>
          <p:nvPicPr>
            <p:cNvPr id="8" name="图片 7" descr="素材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933" y="1591"/>
              <a:ext cx="4579" cy="7618"/>
            </a:xfrm>
            <a:prstGeom prst="rect">
              <a:avLst/>
            </a:prstGeom>
          </p:spPr>
        </p:pic>
        <p:pic>
          <p:nvPicPr>
            <p:cNvPr id="9" name="图片 8" descr="素材8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829" y="2441"/>
              <a:ext cx="1723" cy="1690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600"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600"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600"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600"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120.xml"/><Relationship Id="rId25" Type="http://schemas.openxmlformats.org/officeDocument/2006/relationships/tags" Target="../tags/tag119.xml"/><Relationship Id="rId24" Type="http://schemas.openxmlformats.org/officeDocument/2006/relationships/tags" Target="../tags/tag118.xml"/><Relationship Id="rId23" Type="http://schemas.openxmlformats.org/officeDocument/2006/relationships/tags" Target="../tags/tag117.xml"/><Relationship Id="rId22" Type="http://schemas.openxmlformats.org/officeDocument/2006/relationships/tags" Target="../tags/tag116.xml"/><Relationship Id="rId21" Type="http://schemas.openxmlformats.org/officeDocument/2006/relationships/tags" Target="../tags/tag115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hyperlink" Target="&#31532;&#19968;&#21333;&#20803;&#24320;&#21551;&#33258;&#20027;&#23398;&#20064;&#30340;&#26053;&#31243;.pptx" TargetMode="Externa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image" Target="../media/image11.png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131.xml"/><Relationship Id="rId11" Type="http://schemas.openxmlformats.org/officeDocument/2006/relationships/hyperlink" Target="&#31532;&#20108;&#21333;&#20803;&#33258;&#20027;&#23398;&#20064;&#30340;&#22522;&#26412;&#36335;&#24452;.pptx" TargetMode="External"/><Relationship Id="rId10" Type="http://schemas.openxmlformats.org/officeDocument/2006/relationships/tags" Target="../tags/tag130.xml"/><Relationship Id="rId1" Type="http://schemas.openxmlformats.org/officeDocument/2006/relationships/tags" Target="../tags/tag12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hyperlink" Target="&#31532;&#19977;&#21333;&#20803;&#36816;&#29992;&#31185;&#23398;&#30340;&#23398;&#20064;&#26041;&#27861;.pptx" TargetMode="External"/><Relationship Id="rId7" Type="http://schemas.openxmlformats.org/officeDocument/2006/relationships/tags" Target="../tags/tag136.xml"/><Relationship Id="rId6" Type="http://schemas.openxmlformats.org/officeDocument/2006/relationships/tags" Target="../tags/tag135.xml"/><Relationship Id="rId5" Type="http://schemas.openxmlformats.org/officeDocument/2006/relationships/image" Target="../media/image11.png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139.xml"/><Relationship Id="rId11" Type="http://schemas.openxmlformats.org/officeDocument/2006/relationships/hyperlink" Target="&#31532;&#22235;&#21333;&#20803;&#25552;&#21319;&#33258;&#20027;&#23398;&#20064;&#30340;&#25928;&#29575;.pptx" TargetMode="External"/><Relationship Id="rId10" Type="http://schemas.openxmlformats.org/officeDocument/2006/relationships/tags" Target="../tags/tag138.xml"/><Relationship Id="rId1" Type="http://schemas.openxmlformats.org/officeDocument/2006/relationships/tags" Target="../tags/tag1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>
            <p:custDataLst>
              <p:tags r:id="rId1"/>
            </p:custDataLst>
          </p:nvPr>
        </p:nvSpPr>
        <p:spPr>
          <a:xfrm>
            <a:off x="1860550" y="1837690"/>
            <a:ext cx="8470900" cy="316928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pPr algn="ctr"/>
            <a:r>
              <a:rPr lang="zh-CN" altLang="en-US" sz="20000" b="1" spc="300" dirty="0">
                <a:solidFill>
                  <a:schemeClr val="bg1">
                    <a:lumMod val="65000"/>
                    <a:alpha val="1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自主学习</a:t>
            </a:r>
            <a:endParaRPr lang="zh-CN" altLang="en-US" sz="20000" b="1" spc="300" dirty="0">
              <a:solidFill>
                <a:schemeClr val="bg1">
                  <a:lumMod val="65000"/>
                  <a:alpha val="10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209800" y="2552400"/>
            <a:ext cx="7772400" cy="1015200"/>
          </a:xfrm>
        </p:spPr>
        <p:txBody>
          <a:bodyPr>
            <a:noAutofit/>
          </a:bodyPr>
          <a:lstStyle/>
          <a:p>
            <a:r>
              <a:rPr lang="zh-CN" altLang="en-US" sz="6600">
                <a:sym typeface="Arial" panose="020B0604020202020204" pitchFamily="34" charset="0"/>
              </a:rPr>
              <a:t>自主学习</a:t>
            </a:r>
            <a:endParaRPr lang="zh-CN" altLang="en-US" sz="6600"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素材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0800000" flipH="1">
            <a:off x="3779520" y="180975"/>
            <a:ext cx="4250690" cy="2284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779520" y="857885"/>
            <a:ext cx="5230495" cy="829945"/>
          </a:xfrm>
          <a:prstGeom prst="rect">
            <a:avLst/>
          </a:prstGeom>
          <a:noFill/>
        </p:spPr>
        <p:txBody>
          <a:bodyPr wrap="square" lIns="91440" tIns="45720" rIns="91440" bIns="0" rtlCol="0">
            <a:normAutofit/>
          </a:bodyPr>
          <a:lstStyle/>
          <a:p>
            <a:pPr algn="ctr"/>
            <a:r>
              <a:rPr lang="zh-CN" altLang="en-US" sz="4800" spc="30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 Light" panose="020B0502040204020203" charset="-122"/>
                <a:sym typeface="Arial" panose="020B0604020202020204" pitchFamily="34" charset="0"/>
              </a:rPr>
              <a:t>目录</a:t>
            </a:r>
            <a:endParaRPr lang="zh-CN" altLang="en-US" sz="4800" spc="30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素材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189605" y="3032125"/>
            <a:ext cx="2169160" cy="106997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360420" y="3305810"/>
            <a:ext cx="2052955" cy="999490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第一单元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58765" y="3305810"/>
            <a:ext cx="3960495" cy="521970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zh-CN" altLang="en-US" sz="28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  <a:hlinkClick r:id="rId8" tooltip="" action="ppaction://hlinkfile"/>
              </a:rPr>
              <a:t>开启自主学习的旅程</a:t>
            </a:r>
            <a:endParaRPr lang="zh-CN" altLang="en-US" sz="2800" b="1" spc="1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素材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188970" y="4223385"/>
            <a:ext cx="2169795" cy="8845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484245" y="4425950"/>
            <a:ext cx="1805305" cy="69723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第二单元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23840" y="4513580"/>
            <a:ext cx="3569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hlinkClick r:id="rId11" tooltip="" action="ppaction://hlinkfile"/>
              </a:rPr>
              <a:t>自主学习的基本路径</a:t>
            </a:r>
            <a:endParaRPr lang="zh-CN" altLang="en-US" sz="2800" b="1" spc="1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素材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 rot="10800000" flipH="1">
            <a:off x="3779520" y="180975"/>
            <a:ext cx="4250690" cy="22840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3779520" y="857885"/>
            <a:ext cx="5230495" cy="829945"/>
          </a:xfrm>
          <a:prstGeom prst="rect">
            <a:avLst/>
          </a:prstGeom>
          <a:noFill/>
        </p:spPr>
        <p:txBody>
          <a:bodyPr wrap="square" lIns="91440" tIns="45720" rIns="91440" bIns="0" rtlCol="0">
            <a:normAutofit/>
          </a:bodyPr>
          <a:lstStyle/>
          <a:p>
            <a:pPr algn="ctr"/>
            <a:r>
              <a:rPr lang="zh-CN" altLang="en-US" sz="4800" spc="30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微软雅黑 Light" panose="020B0502040204020203" charset="-122"/>
                <a:sym typeface="Arial" panose="020B0604020202020204" pitchFamily="34" charset="0"/>
              </a:rPr>
              <a:t>目录</a:t>
            </a:r>
            <a:endParaRPr lang="zh-CN" altLang="en-US" sz="4800" spc="30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微软雅黑 Light" panose="020B0502040204020203" charset="-122"/>
              <a:sym typeface="Arial" panose="020B0604020202020204" pitchFamily="34" charset="0"/>
            </a:endParaRPr>
          </a:p>
        </p:txBody>
      </p:sp>
      <p:pic>
        <p:nvPicPr>
          <p:cNvPr id="6" name="图片 5" descr="素材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189605" y="3032125"/>
            <a:ext cx="2169160" cy="106997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360420" y="3305810"/>
            <a:ext cx="2052955" cy="999490"/>
          </a:xfrm>
          <a:prstGeom prst="rect">
            <a:avLst/>
          </a:prstGeom>
          <a:noFill/>
        </p:spPr>
        <p:txBody>
          <a:bodyPr wrap="square" rtlCol="0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第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三单元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5358765" y="3305810"/>
            <a:ext cx="3960495" cy="521970"/>
          </a:xfrm>
          <a:prstGeom prst="rect">
            <a:avLst/>
          </a:prstGeom>
          <a:noFill/>
        </p:spPr>
        <p:txBody>
          <a:bodyPr wrap="square" rtlCol="0"/>
          <a:lstStyle/>
          <a:p>
            <a:r>
              <a:rPr lang="zh-CN" altLang="en-US" sz="28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  <a:hlinkClick r:id="rId8" tooltip="" action="ppaction://hlinkfile"/>
              </a:rPr>
              <a:t>运用科学的学习方法</a:t>
            </a:r>
            <a:endParaRPr lang="zh-CN" altLang="en-US" sz="2800" b="1" spc="1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素材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/>
          <a:stretch>
            <a:fillRect/>
          </a:stretch>
        </p:blipFill>
        <p:spPr>
          <a:xfrm>
            <a:off x="3188970" y="4394200"/>
            <a:ext cx="2169795" cy="88455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519170" y="4581525"/>
            <a:ext cx="1805305" cy="69723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第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四单元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58765" y="4616450"/>
            <a:ext cx="3569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hlinkClick r:id="rId11" tooltip="" action="ppaction://hlinkfile"/>
              </a:rPr>
              <a:t>提升自主学习的效率</a:t>
            </a:r>
            <a:endParaRPr lang="zh-CN" altLang="en-US" sz="2800" b="1" spc="1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366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366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TEMPLATE_THUMBS_INDEX" val="1、4、7、12、14、15、17、18、21"/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18366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18366_1*i*1"/>
  <p:tag name="KSO_WM_TEMPLATE_CATEGORY" val="custom"/>
  <p:tag name="KSO_WM_TEMPLATE_INDEX" val="20218366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8366_1*a*1"/>
  <p:tag name="KSO_WM_TEMPLATE_CATEGORY" val="custom"/>
  <p:tag name="KSO_WM_TEMPLATE_INDEX" val="20218366"/>
  <p:tag name="KSO_WM_UNIT_LAYERLEVEL" val="1"/>
  <p:tag name="KSO_WM_TAG_VERSION" val="1.0"/>
  <p:tag name="KSO_WM_BEAUTIFY_FLAG" val="#wm#"/>
  <p:tag name="KSO_WM_UNIT_PRESET_TEXT" val="品牌推广规划"/>
</p:tagLst>
</file>

<file path=ppt/tags/tag123.xml><?xml version="1.0" encoding="utf-8"?>
<p:tagLst xmlns:p="http://schemas.openxmlformats.org/presentationml/2006/main">
  <p:tag name="KSO_WM_TEMPLATE_THUMBS_INDEX" val="1、4、7、12、14、15、17、18、21"/>
  <p:tag name="KSO_WM_SLIDE_ID" val="custom20218366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18366"/>
  <p:tag name="KSO_WM_SLIDE_LAYOUT" val="a_b_f"/>
  <p:tag name="KSO_WM_SLIDE_LAYOUT_CNT" val="1_1_1"/>
  <p:tag name="KSO_WM_SPECIAL_SOURCE" val="bdnull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18366_2*i*1"/>
  <p:tag name="KSO_WM_TEMPLATE_CATEGORY" val="custom"/>
  <p:tag name="KSO_WM_TEMPLATE_INDEX" val="20218366"/>
  <p:tag name="KSO_WM_UNIT_LAYERLEVEL" val="1"/>
  <p:tag name="KSO_WM_TAG_VERSION" val="1.0"/>
  <p:tag name="KSO_WM_BEAUTIFY_FLAG" val="#wm#"/>
  <p:tag name="KSO_WM_UNIT_USESOURCEFORMAT_APPLY" val="1"/>
</p:tagLst>
</file>

<file path=ppt/tags/tag125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18366_2*a*1"/>
  <p:tag name="KSO_WM_TEMPLATE_CATEGORY" val="custom"/>
  <p:tag name="KSO_WM_TEMPLATE_INDEX" val="20218366"/>
  <p:tag name="KSO_WM_UNIT_LAYERLEVEL" val="1"/>
  <p:tag name="KSO_WM_TAG_VERSION" val="1.0"/>
  <p:tag name="KSO_WM_BEAUTIFY_FLAG" val="#wm#"/>
  <p:tag name="KSO_WM_UNIT_PRESET_TEXT" val="目录"/>
  <p:tag name="KSO_WM_UNIT_TEXT_FILL_FORE_SCHEMECOLOR_INDEX" val="14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18366_2*l_h_i*1_1_1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USESOURCEFORMAT_APPLY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custom20218366_2*l_h_i*1_1_2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18366_2*l_h_f*1_1_1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PRESET_TEXT" val="品牌介绍"/>
  <p:tag name="KSO_WM_UNIT_TEXT_FILL_FORE_SCHEMECOLOR_INDEX" val="13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18366_2*l_h_i*1_1_1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USESOURCEFORMAT_APPLY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custom20218366_2*l_h_i*1_1_2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SLIDE_ID" val="custom2021836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18366"/>
  <p:tag name="KSO_WM_SLIDE_LAYOUT" val="a_b_l"/>
  <p:tag name="KSO_WM_SLIDE_LAYOUT_CNT" val="1_1_1"/>
  <p:tag name="KSO_WM_SPECIAL_SOURCE" val="bdnull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18366_2*i*1"/>
  <p:tag name="KSO_WM_TEMPLATE_CATEGORY" val="custom"/>
  <p:tag name="KSO_WM_TEMPLATE_INDEX" val="20218366"/>
  <p:tag name="KSO_WM_UNIT_LAYERLEVEL" val="1"/>
  <p:tag name="KSO_WM_TAG_VERSION" val="1.0"/>
  <p:tag name="KSO_WM_BEAUTIFY_FLAG" val="#wm#"/>
  <p:tag name="KSO_WM_UNIT_USESOURCEFORMAT_APPLY" val="1"/>
</p:tagLst>
</file>

<file path=ppt/tags/tag133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18366_2*a*1"/>
  <p:tag name="KSO_WM_TEMPLATE_CATEGORY" val="custom"/>
  <p:tag name="KSO_WM_TEMPLATE_INDEX" val="20218366"/>
  <p:tag name="KSO_WM_UNIT_LAYERLEVEL" val="1"/>
  <p:tag name="KSO_WM_TAG_VERSION" val="1.0"/>
  <p:tag name="KSO_WM_BEAUTIFY_FLAG" val="#wm#"/>
  <p:tag name="KSO_WM_UNIT_PRESET_TEXT" val="目录"/>
  <p:tag name="KSO_WM_UNIT_TEXT_FILL_FORE_SCHEMECOLOR_INDEX" val="14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18366_2*l_h_i*1_1_1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USESOURCEFORMAT_APPLY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custom20218366_2*l_h_i*1_1_2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18366_2*l_h_f*1_1_1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PRESET_TEXT" val="品牌介绍"/>
  <p:tag name="KSO_WM_UNIT_TEXT_FILL_FORE_SCHEMECOLOR_INDEX" val="13"/>
  <p:tag name="KSO_WM_UNIT_TEXT_FILL_TYPE" val="1"/>
  <p:tag name="KSO_WM_UNIT_USESOURCEFORMAT_APPLY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18366_2*l_h_i*1_1_1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custom20218366_2*l_h_i*1_1_2"/>
  <p:tag name="KSO_WM_TEMPLATE_CATEGORY" val="custom"/>
  <p:tag name="KSO_WM_TEMPLATE_INDEX" val="2021836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SLIDE_ID" val="custom20218366_2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18366"/>
  <p:tag name="KSO_WM_SLIDE_LAYOUT" val="a_b_l"/>
  <p:tag name="KSO_WM_SLIDE_LAYOUT_CNT" val="1_1_1"/>
  <p:tag name="KSO_WM_SPECIAL_SOURCE" val="bdnull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DOCER_TEMPLATE_OPEN_ONCE_MARK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Office 主题​​">
  <a:themeElements>
    <a:clrScheme name="scxqx3">
      <a:dk1>
        <a:sysClr val="windowText" lastClr="000000"/>
      </a:dk1>
      <a:lt1>
        <a:sysClr val="window" lastClr="FFFFFF"/>
      </a:lt1>
      <a:dk2>
        <a:srgbClr val="EAE6E6"/>
      </a:dk2>
      <a:lt2>
        <a:srgbClr val="F2EFEF"/>
      </a:lt2>
      <a:accent1>
        <a:srgbClr val="5C988F"/>
      </a:accent1>
      <a:accent2>
        <a:srgbClr val="879C7D"/>
      </a:accent2>
      <a:accent3>
        <a:srgbClr val="B2A16C"/>
      </a:accent3>
      <a:accent4>
        <a:srgbClr val="BC976D"/>
      </a:accent4>
      <a:accent5>
        <a:srgbClr val="A68082"/>
      </a:accent5>
      <a:accent6>
        <a:srgbClr val="906996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24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微软雅黑 Light</vt:lpstr>
      <vt:lpstr>Arial Unicode MS</vt:lpstr>
      <vt:lpstr>Calibri</vt:lpstr>
      <vt:lpstr>1_Office 主题​​</vt:lpstr>
      <vt:lpstr>自主学习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那那那那楠</cp:lastModifiedBy>
  <cp:revision>156</cp:revision>
  <dcterms:created xsi:type="dcterms:W3CDTF">2019-06-19T02:08:00Z</dcterms:created>
  <dcterms:modified xsi:type="dcterms:W3CDTF">2022-02-21T10:43:24Z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2052-11.1.0.11294</vt:lpwstr>
  </property>
  <property fmtid="{D5CDD505-2E9C-101B-9397-08002B2CF9AE}" pid="3" name="ICV">
    <vt:lpwstr>FA6F5721DAD44ADDB5944802ECBF61B4</vt:lpwstr>
  </property>
</Properties>
</file>