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9" r:id="rId3"/>
    <p:sldId id="334" r:id="rId4"/>
    <p:sldId id="335" r:id="rId5"/>
    <p:sldId id="336" r:id="rId6"/>
    <p:sldId id="337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CCFF66"/>
    <a:srgbClr val="FF00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58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FF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slide" Target="slide5.xml"/><Relationship Id="rId5" Type="http://schemas.openxmlformats.org/officeDocument/2006/relationships/image" Target="../media/image4.jpeg"/><Relationship Id="rId10" Type="http://schemas.openxmlformats.org/officeDocument/2006/relationships/slide" Target="slide4.xml"/><Relationship Id="rId4" Type="http://schemas.openxmlformats.org/officeDocument/2006/relationships/image" Target="../media/image3.jpeg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85852" y="248179"/>
            <a:ext cx="6626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tx1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8000" b="1" smtClean="0">
                <a:ln w="1905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华文隶书" pitchFamily="-112" charset="-122"/>
              </a:rPr>
              <a:t>兰花欣赏</a:t>
            </a:r>
            <a:endParaRPr lang="en-US" altLang="zh-CN" sz="8000" b="1">
              <a:ln w="1905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华文隶书" pitchFamily="-112" charset="-122"/>
            </a:endParaRPr>
          </a:p>
        </p:txBody>
      </p:sp>
      <p:pic>
        <p:nvPicPr>
          <p:cNvPr id="13316" name="Picture 6" descr="2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8189913" y="4137422"/>
            <a:ext cx="550862" cy="66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蕙兰温州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7389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 descr="春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89544"/>
            <a:ext cx="1440000" cy="9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4" descr="彩心建兰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7" descr="龙舌-寒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07851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 descr="报岁兰2"/>
          <p:cNvPicPr>
            <a:picLocks noChangeAspect="1" noChangeArrowheads="1"/>
          </p:cNvPicPr>
          <p:nvPr/>
        </p:nvPicPr>
        <p:blipFill>
          <a:blip r:embed="rId7">
            <a:lum bright="-6000" contrast="6000"/>
          </a:blip>
          <a:srcRect/>
          <a:stretch>
            <a:fillRect/>
          </a:stretch>
        </p:blipFill>
        <p:spPr bwMode="auto">
          <a:xfrm>
            <a:off x="7358082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27197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  <a:hlinkClick r:id="rId8" action="ppaction://hlinksldjump"/>
              </a:rPr>
              <a:t>春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74216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  <a:hlinkClick r:id="rId9" action="ppaction://hlinksldjump"/>
              </a:rPr>
              <a:t>蕙</a:t>
            </a:r>
            <a:r>
              <a:rPr lang="zh-CN" altLang="en-US" sz="2000" b="1" smtClean="0">
                <a:latin typeface="楷体" pitchFamily="49" charset="-122"/>
                <a:ea typeface="楷体" pitchFamily="49" charset="-122"/>
                <a:hlinkClick r:id="rId9" action="ppaction://hlinksldjump"/>
              </a:rPr>
              <a:t>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1235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  <a:hlinkClick r:id="rId10" action="ppaction://hlinksldjump"/>
              </a:rPr>
              <a:t>建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8254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  <a:hlinkClick r:id="rId11" action="ppaction://hlinksldjump"/>
              </a:rPr>
              <a:t>寒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15272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  <a:hlinkClick r:id="rId12" action="ppaction://hlinksldjump"/>
              </a:rPr>
              <a:t>墨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8 0 L 0.25 0.121 L 0.072 0.121 L 0 0 Z" pathEditMode="relative" ptsTypes="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20081228725464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963"/>
          <a:stretch>
            <a:fillRect/>
          </a:stretch>
        </p:blipFill>
        <p:spPr bwMode="auto">
          <a:xfrm rot="16200000">
            <a:off x="7531745" y="-459417"/>
            <a:ext cx="1152839" cy="2071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0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春兰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又称山兰、草兰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、扑地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兰等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春兰</a:t>
            </a:r>
            <a:r>
              <a:rPr lang="en-US" altLang="zh-CN" sz="2000">
                <a:latin typeface="楷体" pitchFamily="49" charset="-122"/>
                <a:ea typeface="楷体" pitchFamily="49" charset="-122"/>
              </a:rPr>
              <a:t>2-3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月开花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，多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有香气，花色变化较大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，叶面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较平展狭长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春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" name="Picture 2" descr="春兰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34515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宋梅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034515"/>
            <a:ext cx="3977999" cy="2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  <a:hlinkClick r:id="rId5" action="ppaction://hlinksldjump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蕙兰是一种分布较广的地生兰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4-5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月开花。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叶呈狭带形，直立性强，花箭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枚，花朵橙黄色。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蕙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  <a:hlinkClick r:id="rId2" action="ppaction://hlinksldjump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3" descr="蕙兰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200812185710547_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845"/>
          <a:stretch>
            <a:fillRect/>
          </a:stretch>
        </p:blipFill>
        <p:spPr bwMode="auto">
          <a:xfrm>
            <a:off x="7929586" y="2"/>
            <a:ext cx="1214415" cy="11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蕙兰温州素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建兰又称四季兰，主要分布于台湾、福建、浙江等地。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建兰花期在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7-10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月，花箭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枚，着花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3-9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朵，有浓郁香气放出。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建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  <a:hlinkClick r:id="rId2" action="ppaction://hlinksldjump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3" descr="200812118262541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6089" y="0"/>
            <a:ext cx="1727911" cy="114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建兰-雪鹤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92880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彩心建兰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92880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寒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  <a:hlinkClick r:id="rId2" action="ppaction://hlinksldjump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寒兰主要分布于浙江、安徽、台湾、日本等地。</a:t>
            </a:r>
            <a:endParaRPr lang="en-US" altLang="zh-CN" sz="2000" smtClean="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通常集中在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-11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月开花，常有浓烈而持久的香气；花朵较大。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5" descr="20092692657576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10" r="10739"/>
          <a:stretch>
            <a:fillRect/>
          </a:stretch>
        </p:blipFill>
        <p:spPr bwMode="auto">
          <a:xfrm rot="15931953">
            <a:off x="7952722" y="-147958"/>
            <a:ext cx="994954" cy="1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龙舌-寒兰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96313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寒兰1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96313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墨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  <a:hlinkClick r:id="rId2" action="ppaction://hlinksldjump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842968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墨兰又称报岁兰、拜岁兰、丰岁兰。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叶呈带状，花色各式各样，花瓣比萼片短而宽，向前伸展。</a:t>
            </a:r>
          </a:p>
        </p:txBody>
      </p:sp>
      <p:pic>
        <p:nvPicPr>
          <p:cNvPr id="10" name="Picture 3" descr="Cymbidium-Orchi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163" r="24475"/>
          <a:stretch>
            <a:fillRect/>
          </a:stretch>
        </p:blipFill>
        <p:spPr bwMode="auto">
          <a:xfrm rot="15449664">
            <a:off x="7850295" y="-307619"/>
            <a:ext cx="948793" cy="162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报岁兰"/>
          <p:cNvPicPr>
            <a:picLocks noChangeArrowheads="1"/>
          </p:cNvPicPr>
          <p:nvPr/>
        </p:nvPicPr>
        <p:blipFill>
          <a:blip r:embed="rId4">
            <a:lum bright="-6000" contrast="24000"/>
          </a:blip>
          <a:srcRect/>
          <a:stretch>
            <a:fillRect/>
          </a:stretch>
        </p:blipFill>
        <p:spPr bwMode="auto">
          <a:xfrm>
            <a:off x="4643438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报岁兰2"/>
          <p:cNvPicPr>
            <a:picLocks noChangeArrowheads="1"/>
          </p:cNvPicPr>
          <p:nvPr/>
        </p:nvPicPr>
        <p:blipFill>
          <a:blip r:embed="rId5">
            <a:lum bright="-6000" contrast="6000"/>
          </a:blip>
          <a:srcRect/>
          <a:stretch>
            <a:fillRect/>
          </a:stretch>
        </p:blipFill>
        <p:spPr bwMode="auto">
          <a:xfrm>
            <a:off x="500034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默认设计模板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宋体" pitchFamily="-112" charset="-122"/>
            <a:cs typeface="宋体" pitchFamily="-11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宋体" pitchFamily="-112" charset="-122"/>
            <a:cs typeface="宋体" pitchFamily="-11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</TotalTime>
  <Words>201</Words>
  <Application>Microsoft Office PowerPoint</Application>
  <PresentationFormat>全屏显示(16:9)</PresentationFormat>
  <Paragraphs>26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fox</dc:creator>
  <cp:lastModifiedBy>LDQ</cp:lastModifiedBy>
  <cp:revision>45</cp:revision>
  <dcterms:created xsi:type="dcterms:W3CDTF">2010-02-14T05:01:22Z</dcterms:created>
  <dcterms:modified xsi:type="dcterms:W3CDTF">2018-06-15T11:43:11Z</dcterms:modified>
</cp:coreProperties>
</file>