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9" autoAdjust="0"/>
    <p:restoredTop sz="91200" autoAdjust="0"/>
  </p:normalViewPr>
  <p:slideViewPr>
    <p:cSldViewPr>
      <p:cViewPr varScale="1">
        <p:scale>
          <a:sx n="55" d="100"/>
          <a:sy n="55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1057AC1-D732-434E-9EC0-519A896C2432}" type="datetimeFigureOut">
              <a:rPr lang="zh-CN" altLang="en-US"/>
              <a:pPr>
                <a:defRPr/>
              </a:pPr>
              <a:t>2018/3/1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DFA855F-9175-4738-A50C-FA1B4A1969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59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4B3C722-74D9-4295-8A0F-D5EF043AF5FC}" type="slidenum">
              <a:rPr lang="zh-CN" altLang="en-US" smtClean="0"/>
              <a:pPr eaLnBrk="1" hangingPunct="1"/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标题幻灯片背景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36513"/>
            <a:ext cx="9217026" cy="693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2492375"/>
            <a:ext cx="4103688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51725" y="1557338"/>
            <a:ext cx="649288" cy="396081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a typeface="方正粗倩简体" pitchFamily="65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8F992D30-4EFF-4193-B99F-E18B19C905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8808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03680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85867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68538" y="0"/>
            <a:ext cx="46085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9986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68538" y="0"/>
            <a:ext cx="46085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46815216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68538" y="0"/>
            <a:ext cx="46085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4164338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68538" y="0"/>
            <a:ext cx="46085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38298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46074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52747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39385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42526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13576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7366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820963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354027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8538" y="0"/>
            <a:ext cx="46085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0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  <a:ea typeface="方正粗倩简体" pitchFamily="65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5050"/>
        </a:buClr>
        <a:buFont typeface="Wingdings" pitchFamily="2" charset="2"/>
        <a:buChar char="T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LDQ\Desktop\&#20013;&#25991;&#29256;Office%202007&#22522;&#30784;&#19982;&#23454;&#35757;\&#39033;&#30446;&#21313;&#20843;\&#38050;&#29748;&#26354;%20-%20kiss%20the%20rain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LDQ\Desktop\&#20013;&#25991;&#29256;Office%202007&#22522;&#30784;&#19982;&#23454;&#35757;\&#39033;&#30446;&#21313;&#20843;\&#23130;&#31036;&#29616;&#22330;.avi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喜洋洋婚庆公司简介</a:t>
            </a:r>
            <a:endParaRPr lang="en-US" altLang="zh-CN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43813" y="1000125"/>
            <a:ext cx="649287" cy="4943475"/>
          </a:xfrm>
        </p:spPr>
        <p:txBody>
          <a:bodyPr/>
          <a:lstStyle/>
          <a:p>
            <a:pPr eaLnBrk="1" hangingPunct="1"/>
            <a:r>
              <a:rPr lang="zh-CN" altLang="en-US" sz="2800" smtClean="0">
                <a:solidFill>
                  <a:schemeClr val="bg1"/>
                </a:solidFill>
              </a:rPr>
              <a:t>喜洋洋</a:t>
            </a:r>
            <a:endParaRPr lang="en-US" altLang="zh-CN" sz="2800" smtClean="0">
              <a:solidFill>
                <a:schemeClr val="bg1"/>
              </a:solidFill>
            </a:endParaRPr>
          </a:p>
          <a:p>
            <a:pPr eaLnBrk="1" hangingPunct="1"/>
            <a:r>
              <a:rPr lang="zh-CN" altLang="en-US" sz="2800" smtClean="0">
                <a:solidFill>
                  <a:schemeClr val="bg1"/>
                </a:solidFill>
              </a:rPr>
              <a:t>让你的婚礼喜洋洋</a:t>
            </a:r>
          </a:p>
        </p:txBody>
      </p:sp>
      <p:pic>
        <p:nvPicPr>
          <p:cNvPr id="3076" name="Picture 4" descr="气球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49500"/>
            <a:ext cx="14859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心形 4"/>
          <p:cNvSpPr/>
          <p:nvPr/>
        </p:nvSpPr>
        <p:spPr>
          <a:xfrm>
            <a:off x="3509379" y="4693832"/>
            <a:ext cx="1000132" cy="928694"/>
          </a:xfrm>
          <a:prstGeom prst="heart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>
            <a:off x="4187964" y="4693832"/>
            <a:ext cx="1000132" cy="928694"/>
          </a:xfrm>
          <a:prstGeom prst="heart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" name="钢琴曲 - kiss the ra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关于洋洋</a:t>
            </a: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smtClean="0"/>
              <a:t>洋洋婚庆公司成立于</a:t>
            </a:r>
            <a:r>
              <a:rPr lang="en-US" altLang="zh-CN" sz="2800" smtClean="0"/>
              <a:t>2015</a:t>
            </a:r>
            <a:r>
              <a:rPr lang="zh-CN" altLang="en-US" sz="2800" smtClean="0"/>
              <a:t>年，其名与中国传统对婚礼的理解遥相呼应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喜庆、吉祥 。</a:t>
            </a:r>
            <a:endParaRPr lang="en-US" altLang="zh-CN" sz="2800" smtClean="0"/>
          </a:p>
          <a:p>
            <a:pPr eaLnBrk="1" hangingPunct="1">
              <a:lnSpc>
                <a:spcPct val="120000"/>
              </a:lnSpc>
            </a:pPr>
            <a:r>
              <a:rPr lang="zh-CN" altLang="en-US" sz="2800" smtClean="0"/>
              <a:t>洋洋婚庆公司成立至今，积累了大量关于婚礼策划、个性婚礼的经验，特别是在西式婚礼、中式婚礼方面有独特的理解。</a:t>
            </a:r>
            <a:endParaRPr lang="en-US" altLang="zh-CN" sz="2800" smtClean="0"/>
          </a:p>
          <a:p>
            <a:pPr eaLnBrk="1" hangingPunct="1">
              <a:lnSpc>
                <a:spcPct val="120000"/>
              </a:lnSpc>
            </a:pPr>
            <a:r>
              <a:rPr lang="zh-CN" altLang="en-US" sz="2800" smtClean="0"/>
              <a:t>你的婚礼，洋洋婚庆公司都会用心为你营造浪漫的氛围，共有</a:t>
            </a:r>
            <a:r>
              <a:rPr lang="en-US" altLang="zh-CN" sz="2800" smtClean="0"/>
              <a:t>32</a:t>
            </a:r>
            <a:r>
              <a:rPr lang="zh-CN" altLang="en-US" sz="2800" smtClean="0"/>
              <a:t>名员工为您的婚礼在努力付出，并与您一共心跳。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业务范围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个性婚礼策划。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喜帖、糖果盒的订制。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婚礼现场布置、酒席订制。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婚礼现场主持。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提供婚礼的全程录像，并制作</a:t>
            </a:r>
            <a:r>
              <a:rPr lang="en-US" altLang="zh-CN" smtClean="0"/>
              <a:t>DVD。</a:t>
            </a:r>
          </a:p>
          <a:p>
            <a:pPr eaLnBrk="1" hangingPunct="1"/>
            <a:r>
              <a:rPr lang="zh-CN" altLang="en-US" smtClean="0"/>
              <a:t>提供婚礼当天的花车、新娘妆及婚礼所需的各种道具。</a:t>
            </a:r>
            <a:endParaRPr lang="en-US" altLang="zh-CN" smtClean="0"/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婚礼效果</a:t>
            </a:r>
          </a:p>
        </p:txBody>
      </p:sp>
      <p:pic>
        <p:nvPicPr>
          <p:cNvPr id="4" name="婚礼现场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91680" y="1555452"/>
            <a:ext cx="6050459" cy="45378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欢迎选择洋洋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7171" name="ShockwaveFlash1" r:id="rId2" imgW="7632610" imgH="4753639"/>
        </mc:Choice>
        <mc:Fallback>
          <p:control name="ShockwaveFlash1" r:id="rId2" imgW="7632610" imgH="4753639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00113" y="1555750"/>
                  <a:ext cx="7632700" cy="475297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方正粗倩简体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156</Words>
  <Application>Microsoft Office PowerPoint</Application>
  <PresentationFormat>全屏显示(4:3)</PresentationFormat>
  <Paragraphs>17</Paragraphs>
  <Slides>5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方正粗倩简体</vt:lpstr>
      <vt:lpstr>楷体_GB2312</vt:lpstr>
      <vt:lpstr>Wingdings</vt:lpstr>
      <vt:lpstr>Calibri</vt:lpstr>
      <vt:lpstr>默认设计模板</vt:lpstr>
      <vt:lpstr>喜洋洋婚庆公司简介</vt:lpstr>
      <vt:lpstr>关于洋洋</vt:lpstr>
      <vt:lpstr>业务范围</vt:lpstr>
      <vt:lpstr>婚礼效果</vt:lpstr>
      <vt:lpstr>欢迎选择洋洋</vt:lpstr>
    </vt:vector>
  </TitlesOfParts>
  <Company>111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赵莉</dc:creator>
  <cp:lastModifiedBy>LDQ</cp:lastModifiedBy>
  <cp:revision>24</cp:revision>
  <dcterms:created xsi:type="dcterms:W3CDTF">2006-06-24T01:39:39Z</dcterms:created>
  <dcterms:modified xsi:type="dcterms:W3CDTF">2018-03-01T08:59:15Z</dcterms:modified>
</cp:coreProperties>
</file>