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-147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5C231-A203-4ED1-A5FF-8D9FB47C045B}" type="datetimeFigureOut">
              <a:rPr lang="zh-CN" altLang="en-US" smtClean="0"/>
              <a:t>2008-3-28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2466F-7A72-4901-8F30-3F76B928BD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2466F-7A72-4901-8F30-3F76B928BD94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8732BEB-81DD-47AF-A3E0-97CA5EA8AF90}" type="datetimeFigureOut">
              <a:rPr lang="zh-CN" altLang="en-US" smtClean="0"/>
              <a:t>2008-3-28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2008-3-28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2008-3-28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8732BEB-81DD-47AF-A3E0-97CA5EA8AF90}" type="datetimeFigureOut">
              <a:rPr lang="zh-CN" altLang="en-US" smtClean="0"/>
              <a:t>2008-3-28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8732BEB-81DD-47AF-A3E0-97CA5EA8AF90}" type="datetimeFigureOut">
              <a:rPr lang="zh-CN" altLang="en-US" smtClean="0"/>
              <a:t>2008-3-28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2008-3-28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2008-3-28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8732BEB-81DD-47AF-A3E0-97CA5EA8AF90}" type="datetimeFigureOut">
              <a:rPr lang="zh-CN" altLang="en-US" smtClean="0"/>
              <a:t>2008-3-28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2008-3-28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8732BEB-81DD-47AF-A3E0-97CA5EA8AF90}" type="datetimeFigureOut">
              <a:rPr lang="zh-CN" altLang="en-US" smtClean="0"/>
              <a:t>2008-3-28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8732BEB-81DD-47AF-A3E0-97CA5EA8AF90}" type="datetimeFigureOut">
              <a:rPr lang="zh-CN" altLang="en-US" smtClean="0"/>
              <a:t>2008-3-28</a:t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8732BEB-81DD-47AF-A3E0-97CA5EA8AF90}" type="datetimeFigureOut">
              <a:rPr lang="zh-CN" altLang="en-US" smtClean="0"/>
              <a:t>2008-3-28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Microsoft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公司简介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公司起源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34004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dirty="0" smtClean="0"/>
              <a:t>    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微软公司（</a:t>
            </a:r>
            <a:r>
              <a:rPr lang="en-US" altLang="zh-CN" sz="4400" dirty="0" err="1" smtClean="0">
                <a:latin typeface="黑体" pitchFamily="2" charset="-122"/>
                <a:ea typeface="黑体" pitchFamily="2" charset="-122"/>
              </a:rPr>
              <a:t>microsoft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）创建于</a:t>
            </a:r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1975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年，总部设在华盛顿州的雷德蒙市（</a:t>
            </a:r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Redmond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，邻近西雅图）。目前是全球最大的电脑软件提供商。微软公司现有雇员</a:t>
            </a:r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6.4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万人，</a:t>
            </a:r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2005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年营业额</a:t>
            </a:r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368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亿美元。</a:t>
            </a:r>
            <a:endParaRPr lang="zh-CN" altLang="en-US" sz="4400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主营项目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873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   其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主要产品为</a:t>
            </a:r>
            <a:r>
              <a:rPr lang="en-US" sz="4400" dirty="0" smtClean="0">
                <a:latin typeface="黑体" pitchFamily="2" charset="-122"/>
                <a:ea typeface="黑体" pitchFamily="2" charset="-122"/>
              </a:rPr>
              <a:t>Windows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操作系统、</a:t>
            </a:r>
            <a:r>
              <a:rPr lang="en-US" sz="4400" dirty="0" smtClean="0">
                <a:latin typeface="黑体" pitchFamily="2" charset="-122"/>
                <a:ea typeface="黑体" pitchFamily="2" charset="-122"/>
              </a:rPr>
              <a:t>Internet Explore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网页浏览器及</a:t>
            </a:r>
            <a:r>
              <a:rPr lang="en-US" sz="4400" dirty="0" smtClean="0">
                <a:latin typeface="黑体" pitchFamily="2" charset="-122"/>
                <a:ea typeface="黑体" pitchFamily="2" charset="-122"/>
              </a:rPr>
              <a:t>Microsoft Office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办公软件套件。</a:t>
            </a:r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1999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年推出了</a:t>
            </a:r>
            <a:r>
              <a:rPr lang="en-US" sz="4400" dirty="0" smtClean="0">
                <a:latin typeface="黑体" pitchFamily="2" charset="-122"/>
                <a:ea typeface="黑体" pitchFamily="2" charset="-122"/>
              </a:rPr>
              <a:t>MSN Messenger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网络即时信息客户程序， </a:t>
            </a:r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2001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年推出</a:t>
            </a:r>
            <a:r>
              <a:rPr lang="en-US" sz="4400" dirty="0" smtClean="0">
                <a:latin typeface="黑体" pitchFamily="2" charset="-122"/>
                <a:ea typeface="黑体" pitchFamily="2" charset="-122"/>
              </a:rPr>
              <a:t>Xbox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游戏机，参与游戏终端机市场竞争。</a:t>
            </a:r>
            <a:endParaRPr lang="zh-CN" altLang="en-US" sz="4400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110</TotalTime>
  <Words>99</Words>
  <Application>Microsoft Office PowerPoint</Application>
  <PresentationFormat>全屏显示(4:3)</PresentationFormat>
  <Paragraphs>7</Paragraphs>
  <Slides>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凸显</vt:lpstr>
      <vt:lpstr>Microsoft</vt:lpstr>
      <vt:lpstr>公司起源</vt:lpstr>
      <vt:lpstr>主营项目</vt:lpstr>
    </vt:vector>
  </TitlesOfParts>
  <Company>MS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MA</dc:creator>
  <cp:lastModifiedBy>MA</cp:lastModifiedBy>
  <cp:revision>11</cp:revision>
  <dcterms:created xsi:type="dcterms:W3CDTF">2008-03-28T12:04:43Z</dcterms:created>
  <dcterms:modified xsi:type="dcterms:W3CDTF">2008-03-28T13:55:06Z</dcterms:modified>
</cp:coreProperties>
</file>