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  <p:sldMasterId id="2147483652" r:id="rId3"/>
    <p:sldMasterId id="2147483654" r:id="rId4"/>
    <p:sldMasterId id="2147483656" r:id="rId5"/>
    <p:sldMasterId id="2147483658" r:id="rId6"/>
    <p:sldMasterId id="2147483660" r:id="rId7"/>
    <p:sldMasterId id="2147483662" r:id="rId8"/>
  </p:sldMasterIdLst>
  <p:sldIdLst>
    <p:sldId id="257" r:id="rId9"/>
    <p:sldId id="258" r:id="rId10"/>
    <p:sldId id="260" r:id="rId11"/>
    <p:sldId id="262" r:id="rId12"/>
    <p:sldId id="264" r:id="rId13"/>
    <p:sldId id="265" r:id="rId14"/>
    <p:sldId id="261" r:id="rId15"/>
    <p:sldId id="263" r:id="rId1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1" autoAdjust="0"/>
    <p:restoredTop sz="94660" autoAdjust="0"/>
  </p:normalViewPr>
  <p:slideViewPr>
    <p:cSldViewPr>
      <p:cViewPr>
        <p:scale>
          <a:sx n="75" d="100"/>
          <a:sy n="75" d="100"/>
        </p:scale>
        <p:origin x="-1278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21507"/>
          <p:cNvSpPr>
            <a:spLocks noChangeArrowheads="1"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"/>
              <a:gd name="T1" fmla="*/ 0 h 1912"/>
              <a:gd name="T2" fmla="*/ 0 w 1"/>
              <a:gd name="T3" fmla="*/ 6 h 1912"/>
              <a:gd name="T4" fmla="*/ 0 w 1"/>
              <a:gd name="T5" fmla="*/ 6 h 1912"/>
              <a:gd name="T6" fmla="*/ 0 w 1"/>
              <a:gd name="T7" fmla="*/ 60 h 1912"/>
              <a:gd name="T8" fmla="*/ 0 w 1"/>
              <a:gd name="T9" fmla="*/ 1912 h 1912"/>
              <a:gd name="T10" fmla="*/ 0 w 1"/>
              <a:gd name="T11" fmla="*/ 1912 h 1912"/>
              <a:gd name="T12" fmla="*/ 0 w 1"/>
              <a:gd name="T13" fmla="*/ 0 h 1912"/>
              <a:gd name="T14" fmla="*/ 0 w 1"/>
              <a:gd name="T15" fmla="*/ 0 h 1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06" name="标题 21505"/>
          <p:cNvSpPr>
            <a:spLocks noGrp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  <a:prstGeom prst="rect">
            <a:avLst/>
          </a:prstGeom>
          <a:noFill/>
          <a:ln w="9525">
            <a:noFill/>
          </a:ln>
        </p:spPr>
        <p:txBody>
          <a:bodyPr anchor="b" anchorCtr="1"/>
          <a:lstStyle>
            <a:lvl1pPr lvl="0" algn="ctr">
              <a:defRPr/>
            </a:lvl1pPr>
          </a:lstStyle>
          <a:p>
            <a:pPr lvl="0"/>
            <a:r>
              <a:rPr lang="zh-CN" altLang="en-US" noProof="1"/>
              <a:t>单击此处编辑母版标题样式</a:t>
            </a:r>
          </a:p>
        </p:txBody>
      </p:sp>
      <p:sp>
        <p:nvSpPr>
          <p:cNvPr id="21507" name="副标题 21506"/>
          <p:cNvSpPr>
            <a:spLocks noGrp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/>
            </a:lvl1pPr>
            <a:lvl2pPr marL="457200" lvl="1" indent="0" algn="ctr">
              <a:buNone/>
              <a:defRPr/>
            </a:lvl2pPr>
            <a:lvl3pPr marL="914400" lvl="2" indent="0" algn="ctr">
              <a:buNone/>
              <a:defRPr/>
            </a:lvl3pPr>
            <a:lvl4pPr marL="1371600" lvl="3" indent="0" algn="ctr">
              <a:buNone/>
              <a:defRPr/>
            </a:lvl4pPr>
            <a:lvl5pPr marL="1828800" lvl="4" indent="0" algn="ctr">
              <a:buNone/>
              <a:defRPr/>
            </a:lvl5pPr>
          </a:lstStyle>
          <a:p>
            <a:pPr lvl="0"/>
            <a:r>
              <a:rPr lang="zh-CN" altLang="en-US" noProof="1"/>
              <a:t>单击此处编辑母版副标题样式</a:t>
            </a:r>
          </a:p>
        </p:txBody>
      </p:sp>
      <p:sp>
        <p:nvSpPr>
          <p:cNvPr id="5" name="页脚占位符 21508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 sz="1400" dirty="0"/>
            </a:lvl1pPr>
          </a:lstStyle>
          <a:p>
            <a:endParaRPr lang="zh-CN" altLang="en-US"/>
          </a:p>
        </p:txBody>
      </p:sp>
      <p:sp>
        <p:nvSpPr>
          <p:cNvPr id="6" name="灯片编号占位符 2150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8A8B1BC-2CCA-439A-9180-44E0B418060B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7" name="日期占位符 21510"/>
          <p:cNvSpPr>
            <a:spLocks noGrp="1"/>
          </p:cNvSpPr>
          <p:nvPr>
            <p:ph type="dt" sz="quarter" idx="12"/>
          </p:nvPr>
        </p:nvSpPr>
        <p:spPr/>
        <p:txBody>
          <a:bodyPr/>
          <a:lstStyle>
            <a:lvl1pPr>
              <a:defRPr sz="1400" dirty="0"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5809809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2048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2048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2048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6E0A6B-FACE-41B5-9C4E-C9200E49A1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2810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52930" cy="5727700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2048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2048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2048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94599E-E49E-4376-8183-7841D8A8EC2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50192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2048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2048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2048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ED1860-E43A-4626-8AAD-6B6F34D0A32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61811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23555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23556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23557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EA070E-8E03-4DBD-BA46-0325151F539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8067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23555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23556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23557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4A019D-2E9F-44A7-945E-60434BD6945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28908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23555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23556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23557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E33086-18B5-42AF-9212-94A1CC56CE3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27343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23555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23556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23557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0C2CD5-7B68-4737-A922-26B861C9806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90949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23555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23556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23557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A95792-885E-40CD-B09D-403B7BBAEED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6812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3555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23556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23557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E9823C-CA62-47DD-820F-78D709800DC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39819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23555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23556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23557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D3AAD3-27F9-4FF2-BA23-2047122A480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4971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2048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2048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2048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ED95EB-C6C5-42BD-A5BD-07B7FF6804A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00560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23555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23556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23557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2B998C-878A-4EB9-9867-8F1696EE1A2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66335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23555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23556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23557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2375F0-783A-4083-B7B7-CFFD7CF2503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03108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23555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23556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23557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296024-7E39-4D8C-AFB0-2A1D6F9D82C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2188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23555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23556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23557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852F24-A163-4D92-BF37-ED450363E0F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67569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25601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矩形 25602"/>
            <p:cNvSpPr>
              <a:spLocks noChangeArrowheads="1"/>
            </p:cNvSpPr>
            <p:nvPr/>
          </p:nvSpPr>
          <p:spPr bwMode="auto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zh-CN" sz="2400">
                <a:latin typeface="Times New Roman" pitchFamily="18" charset="0"/>
              </a:endParaRPr>
            </a:p>
          </p:txBody>
        </p:sp>
        <p:sp>
          <p:nvSpPr>
            <p:cNvPr id="6" name="矩形 25603"/>
            <p:cNvSpPr>
              <a:spLocks noChangeArrowheads="1"/>
            </p:cNvSpPr>
            <p:nvPr/>
          </p:nvSpPr>
          <p:spPr bwMode="auto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sz="2400">
                <a:latin typeface="Times New Roman" pitchFamily="18" charset="0"/>
              </a:endParaRPr>
            </a:p>
          </p:txBody>
        </p:sp>
        <p:grpSp>
          <p:nvGrpSpPr>
            <p:cNvPr id="7" name="组合 25604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矩形 25605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sz="2400">
                  <a:latin typeface="Times New Roman" pitchFamily="18" charset="0"/>
                </a:endParaRPr>
              </a:p>
            </p:txBody>
          </p:sp>
          <p:sp>
            <p:nvSpPr>
              <p:cNvPr id="9" name="矩形 25606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sz="2400">
                  <a:latin typeface="Times New Roman" pitchFamily="18" charset="0"/>
                </a:endParaRPr>
              </a:p>
            </p:txBody>
          </p:sp>
          <p:sp>
            <p:nvSpPr>
              <p:cNvPr id="10" name="矩形 25607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sz="2400">
                  <a:latin typeface="Times New Roman" pitchFamily="18" charset="0"/>
                </a:endParaRPr>
              </a:p>
            </p:txBody>
          </p:sp>
          <p:sp>
            <p:nvSpPr>
              <p:cNvPr id="11" name="矩形 25608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sz="2400">
                  <a:latin typeface="Times New Roman" pitchFamily="18" charset="0"/>
                </a:endParaRPr>
              </a:p>
            </p:txBody>
          </p:sp>
          <p:sp>
            <p:nvSpPr>
              <p:cNvPr id="12" name="矩形 25609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sz="2400">
                  <a:latin typeface="Times New Roman" pitchFamily="18" charset="0"/>
                </a:endParaRPr>
              </a:p>
            </p:txBody>
          </p:sp>
          <p:sp>
            <p:nvSpPr>
              <p:cNvPr id="13" name="矩形 25610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sz="2400">
                  <a:latin typeface="Times New Roman" pitchFamily="18" charset="0"/>
                </a:endParaRPr>
              </a:p>
            </p:txBody>
          </p:sp>
          <p:sp>
            <p:nvSpPr>
              <p:cNvPr id="14" name="矩形 25611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sz="2400">
                  <a:latin typeface="Times New Roman" pitchFamily="18" charset="0"/>
                </a:endParaRPr>
              </a:p>
            </p:txBody>
          </p:sp>
          <p:sp>
            <p:nvSpPr>
              <p:cNvPr id="15" name="矩形 25612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sz="2400">
                  <a:latin typeface="Times New Roman" pitchFamily="18" charset="0"/>
                </a:endParaRPr>
              </a:p>
            </p:txBody>
          </p:sp>
          <p:sp>
            <p:nvSpPr>
              <p:cNvPr id="16" name="矩形 25613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sz="2400">
                  <a:latin typeface="Times New Roman" pitchFamily="18" charset="0"/>
                </a:endParaRPr>
              </a:p>
            </p:txBody>
          </p:sp>
          <p:sp>
            <p:nvSpPr>
              <p:cNvPr id="17" name="矩形 25614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5619" name="标题 25618"/>
          <p:cNvSpPr>
            <a:spLocks noGrp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lvl="0"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noProof="1"/>
              <a:t>单击此处编辑母版标题样式</a:t>
            </a:r>
          </a:p>
        </p:txBody>
      </p:sp>
      <p:sp>
        <p:nvSpPr>
          <p:cNvPr id="25620" name="副标题 25619"/>
          <p:cNvSpPr>
            <a:spLocks noGrp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lvl="0" indent="0">
              <a:buNone/>
              <a:defRPr sz="3400"/>
            </a:lvl1pPr>
            <a:lvl2pPr marL="457200" lvl="1" indent="0" algn="ctr">
              <a:buNone/>
              <a:defRPr sz="3400"/>
            </a:lvl2pPr>
            <a:lvl3pPr marL="914400" lvl="2" indent="0" algn="ctr">
              <a:buNone/>
              <a:defRPr sz="3400"/>
            </a:lvl3pPr>
            <a:lvl4pPr marL="1371600" lvl="3" indent="0" algn="ctr">
              <a:buNone/>
              <a:defRPr sz="3400"/>
            </a:lvl4pPr>
            <a:lvl5pPr marL="1828800" lvl="4" indent="0" algn="ctr">
              <a:buNone/>
              <a:defRPr sz="3400"/>
            </a:lvl5pPr>
          </a:lstStyle>
          <a:p>
            <a:pPr lvl="0"/>
            <a:r>
              <a:rPr lang="zh-CN" altLang="en-US" noProof="1"/>
              <a:t>单击此处编辑母版副标题样式</a:t>
            </a:r>
          </a:p>
        </p:txBody>
      </p:sp>
      <p:sp>
        <p:nvSpPr>
          <p:cNvPr id="18" name="日期占位符 2561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z="1200" dirty="0"/>
            </a:lvl1pPr>
          </a:lstStyle>
          <a:p>
            <a:endParaRPr lang="zh-CN" altLang="en-US"/>
          </a:p>
        </p:txBody>
      </p:sp>
      <p:sp>
        <p:nvSpPr>
          <p:cNvPr id="19" name="页脚占位符 256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 dirty="0"/>
            </a:lvl1pPr>
          </a:lstStyle>
          <a:p>
            <a:endParaRPr lang="zh-CN" altLang="en-US"/>
          </a:p>
        </p:txBody>
      </p:sp>
      <p:sp>
        <p:nvSpPr>
          <p:cNvPr id="20" name="灯片编号占位符 256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5A7906-0049-43E6-B196-81A89255AB6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22965"/>
      </p:ext>
    </p:extLst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页脚占位符 24577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24578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1A85DA-FAA1-434A-99AA-E6945206EC08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6" name="日期占位符 24591"/>
          <p:cNvSpPr>
            <a:spLocks noGrp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35685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页脚占位符 24577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24578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DEC4AD-F7E0-4A82-B04D-6E0C45FC1370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6" name="日期占位符 24591"/>
          <p:cNvSpPr>
            <a:spLocks noGrp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48905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2504" cy="3886200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981200"/>
            <a:ext cx="4032504" cy="3886200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页脚占位符 24577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24578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D5413B-C638-4C30-A917-0A8697A5E185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7" name="日期占位符 24591"/>
          <p:cNvSpPr>
            <a:spLocks noGrp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14920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页脚占位符 24577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灯片编号占位符 24578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A0B093-C2F8-4597-A232-37602FE5BB19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9" name="日期占位符 24591"/>
          <p:cNvSpPr>
            <a:spLocks noGrp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26427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页脚占位符 24577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24578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AA9DF9-BBC6-4949-B073-684561378C5E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5" name="日期占位符 24591"/>
          <p:cNvSpPr>
            <a:spLocks noGrp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1078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2048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2048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2048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A392CD-DE6C-40E5-AC67-53E20B2FD40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29352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24577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灯片编号占位符 24578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EDCD4C-9984-4068-A197-366668D972E8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4" name="日期占位符 24591"/>
          <p:cNvSpPr>
            <a:spLocks noGrp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962558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页脚占位符 24577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24578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7BF878-D9DA-4084-85CF-F018CA660A59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7" name="日期占位符 24591"/>
          <p:cNvSpPr>
            <a:spLocks noGrp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86611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页脚占位符 24577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24578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438B37-B9BA-4805-AF4D-1CCAEA2A858D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7" name="日期占位符 24591"/>
          <p:cNvSpPr>
            <a:spLocks noGrp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244287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页脚占位符 24577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24578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967ACE-5B6F-4CCF-8C36-963C3127254A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6" name="日期占位符 24591"/>
          <p:cNvSpPr>
            <a:spLocks noGrp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319887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52930" cy="5410200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页脚占位符 24577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24578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4BE9B7-A450-49B2-9CE0-90B1727E75F5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6" name="日期占位符 24591"/>
          <p:cNvSpPr>
            <a:spLocks noGrp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07207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27649"/>
          <p:cNvSpPr>
            <a:spLocks noChangeArrowheads="1"/>
          </p:cNvSpPr>
          <p:nvPr/>
        </p:nvSpPr>
        <p:spPr bwMode="auto">
          <a:xfrm>
            <a:off x="20638" y="12700"/>
            <a:ext cx="8896350" cy="6780213"/>
          </a:xfrm>
          <a:custGeom>
            <a:avLst/>
            <a:gdLst>
              <a:gd name="T0" fmla="*/ 2822 w 3985"/>
              <a:gd name="T1" fmla="*/ 0 h 3619"/>
              <a:gd name="T2" fmla="*/ 0 w 3985"/>
              <a:gd name="T3" fmla="*/ 975 h 3619"/>
              <a:gd name="T4" fmla="*/ 2169 w 3985"/>
              <a:gd name="T5" fmla="*/ 3619 h 3619"/>
              <a:gd name="T6" fmla="*/ 3985 w 3985"/>
              <a:gd name="T7" fmla="*/ 1125 h 3619"/>
              <a:gd name="T8" fmla="*/ 2822 w 3985"/>
              <a:gd name="T9" fmla="*/ 0 h 3619"/>
              <a:gd name="T10" fmla="*/ 2822 w 3985"/>
              <a:gd name="T11" fmla="*/ 0 h 3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" name="组合 27655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任意多边形 27656"/>
            <p:cNvSpPr>
              <a:spLocks noChangeArrowheads="1"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任意多边形 27657"/>
            <p:cNvSpPr>
              <a:spLocks noChangeArrowheads="1"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任意多边形 27658"/>
            <p:cNvSpPr>
              <a:spLocks noChangeArrowheads="1"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9" name="组合 27659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任意多边形 27660"/>
              <p:cNvSpPr>
                <a:spLocks noChangeArrowheads="1"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" name="任意多边形 27661"/>
              <p:cNvSpPr>
                <a:spLocks noChangeArrowheads="1"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" name="任意多边形 27662"/>
              <p:cNvSpPr>
                <a:spLocks noChangeArrowheads="1"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" name="任意多边形 27663"/>
              <p:cNvSpPr>
                <a:spLocks noChangeArrowheads="1"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" name="任意多边形 27664"/>
              <p:cNvSpPr>
                <a:spLocks noChangeArrowheads="1"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5" name="组合 27665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任意多边形 27666"/>
            <p:cNvSpPr>
              <a:spLocks noChangeArrowheads="1"/>
            </p:cNvSpPr>
            <p:nvPr userDrawn="1"/>
          </p:nvSpPr>
          <p:spPr bwMode="auto">
            <a:xfrm rot="7320404">
              <a:off x="4908" y="2935"/>
              <a:ext cx="629" cy="293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任意多边形 27667"/>
            <p:cNvSpPr>
              <a:spLocks noChangeArrowheads="1"/>
            </p:cNvSpPr>
            <p:nvPr userDrawn="1"/>
          </p:nvSpPr>
          <p:spPr bwMode="auto">
            <a:xfrm rot="7320404">
              <a:off x="4892" y="2922"/>
              <a:ext cx="627" cy="29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任意多边形 27668"/>
            <p:cNvSpPr>
              <a:spLocks noChangeArrowheads="1"/>
            </p:cNvSpPr>
            <p:nvPr userDrawn="1"/>
          </p:nvSpPr>
          <p:spPr bwMode="auto">
            <a:xfrm rot="7320404">
              <a:off x="4999" y="2911"/>
              <a:ext cx="416" cy="265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9" name="组合 27669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20" name="任意多边形 27670"/>
              <p:cNvSpPr>
                <a:spLocks noChangeArrowheads="1"/>
              </p:cNvSpPr>
              <p:nvPr userDrawn="1"/>
            </p:nvSpPr>
            <p:spPr bwMode="auto">
              <a:xfrm rot="7320404">
                <a:off x="4986" y="3189"/>
                <a:ext cx="59" cy="61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" name="任意多边形 27671"/>
              <p:cNvSpPr>
                <a:spLocks noChangeArrowheads="1"/>
              </p:cNvSpPr>
              <p:nvPr userDrawn="1"/>
            </p:nvSpPr>
            <p:spPr bwMode="auto">
              <a:xfrm rot="7320404">
                <a:off x="4886" y="2929"/>
                <a:ext cx="667" cy="31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" name="任意多边形 27672"/>
              <p:cNvSpPr>
                <a:spLocks noChangeArrowheads="1"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" name="任意多边形 27673"/>
              <p:cNvSpPr>
                <a:spLocks noChangeArrowheads="1"/>
              </p:cNvSpPr>
              <p:nvPr userDrawn="1"/>
            </p:nvSpPr>
            <p:spPr bwMode="auto">
              <a:xfrm rot="7320404">
                <a:off x="5362" y="2873"/>
                <a:ext cx="63" cy="118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" name="任意多边形 27674"/>
              <p:cNvSpPr>
                <a:spLocks noChangeArrowheads="1"/>
              </p:cNvSpPr>
              <p:nvPr userDrawn="1"/>
            </p:nvSpPr>
            <p:spPr bwMode="auto">
              <a:xfrm rot="7320404">
                <a:off x="5135" y="2999"/>
                <a:ext cx="193" cy="10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25" name="任意多边形 27675"/>
          <p:cNvSpPr>
            <a:spLocks noChangeArrowheads="1"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816 w 4288"/>
              <a:gd name="T3" fmla="*/ 256 h 459"/>
              <a:gd name="T4" fmla="*/ 1560 w 4288"/>
              <a:gd name="T5" fmla="*/ 144 h 459"/>
              <a:gd name="T6" fmla="*/ 1856 w 4288"/>
              <a:gd name="T7" fmla="*/ 376 h 459"/>
              <a:gd name="T8" fmla="*/ 2344 w 4288"/>
              <a:gd name="T9" fmla="*/ 152 h 459"/>
              <a:gd name="T10" fmla="*/ 3536 w 4288"/>
              <a:gd name="T11" fmla="*/ 456 h 459"/>
              <a:gd name="T12" fmla="*/ 4288 w 4288"/>
              <a:gd name="T13" fmla="*/ 136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" name="任意多边形 27676"/>
          <p:cNvSpPr>
            <a:spLocks noChangeArrowheads="1"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32 h 240"/>
              <a:gd name="T2" fmla="*/ 280 w 560"/>
              <a:gd name="T3" fmla="*/ 144 h 240"/>
              <a:gd name="T4" fmla="*/ 448 w 560"/>
              <a:gd name="T5" fmla="*/ 16 h 240"/>
              <a:gd name="T6" fmla="*/ 560 w 560"/>
              <a:gd name="T7" fmla="*/ 24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1" name="标题 27650"/>
          <p:cNvSpPr>
            <a:spLocks noGrp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prstGeom prst="rect">
            <a:avLst/>
          </a:prstGeom>
          <a:noFill/>
          <a:ln w="9525">
            <a:noFill/>
          </a:ln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 lvl="0">
              <a:defRPr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</a:defRPr>
            </a:lvl1pPr>
          </a:lstStyle>
          <a:p>
            <a:pPr lvl="0"/>
            <a:r>
              <a:rPr lang="zh-CN" altLang="en-US" noProof="1"/>
              <a:t>单击此处编辑母版标题样式</a:t>
            </a:r>
          </a:p>
        </p:txBody>
      </p:sp>
      <p:sp>
        <p:nvSpPr>
          <p:cNvPr id="27652" name="副标题 27651"/>
          <p:cNvSpPr>
            <a:spLocks noGrp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lvl="0" indent="0" algn="ctr">
              <a:buNone/>
              <a:defRPr sz="2800">
                <a:effectLst>
                  <a:outerShdw blurRad="38100" dist="38100" dir="2700000">
                    <a:srgbClr val="C0C0C0"/>
                  </a:outerShdw>
                </a:effectLst>
              </a:defRPr>
            </a:lvl1pPr>
            <a:lvl2pPr marL="457200" lvl="1" indent="0" algn="ctr">
              <a:buNone/>
              <a:defRPr sz="2800">
                <a:effectLst>
                  <a:outerShdw blurRad="38100" dist="38100" dir="2700000">
                    <a:srgbClr val="C0C0C0"/>
                  </a:outerShdw>
                </a:effectLst>
              </a:defRPr>
            </a:lvl2pPr>
            <a:lvl3pPr marL="914400" lvl="2" indent="0" algn="ctr">
              <a:buNone/>
              <a:defRPr sz="2800">
                <a:effectLst>
                  <a:outerShdw blurRad="38100" dist="38100" dir="2700000">
                    <a:srgbClr val="C0C0C0"/>
                  </a:outerShdw>
                </a:effectLst>
              </a:defRPr>
            </a:lvl3pPr>
            <a:lvl4pPr marL="1371600" lvl="3" indent="0" algn="ctr">
              <a:buNone/>
              <a:defRPr sz="2800">
                <a:effectLst>
                  <a:outerShdw blurRad="38100" dist="38100" dir="2700000">
                    <a:srgbClr val="C0C0C0"/>
                  </a:outerShdw>
                </a:effectLst>
              </a:defRPr>
            </a:lvl4pPr>
            <a:lvl5pPr marL="1828800" lvl="4" indent="0" algn="ctr">
              <a:buNone/>
              <a:defRPr sz="2800">
                <a:effectLst>
                  <a:outerShdw blurRad="38100" dist="38100" dir="2700000">
                    <a:srgbClr val="C0C0C0"/>
                  </a:outerShdw>
                </a:effectLst>
              </a:defRPr>
            </a:lvl5pPr>
          </a:lstStyle>
          <a:p>
            <a:pPr lvl="0"/>
            <a:r>
              <a:rPr lang="zh-CN" altLang="en-US" noProof="1"/>
              <a:t>单击此处编辑母版副标题样式</a:t>
            </a:r>
          </a:p>
        </p:txBody>
      </p:sp>
      <p:sp>
        <p:nvSpPr>
          <p:cNvPr id="27" name="日期占位符 2765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 anchor="t"/>
          <a:lstStyle>
            <a:lvl1pPr>
              <a:defRPr sz="1400" dirty="0">
                <a:latin typeface="Comic Sans MS" panose="030F0702030302020204" pitchFamily="66" charset="0"/>
              </a:defRPr>
            </a:lvl1pPr>
          </a:lstStyle>
          <a:p>
            <a:endParaRPr lang="zh-CN" altLang="en-US"/>
          </a:p>
        </p:txBody>
      </p:sp>
      <p:sp>
        <p:nvSpPr>
          <p:cNvPr id="28" name="页脚占位符 2765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 anchor="t"/>
          <a:lstStyle>
            <a:lvl1pPr algn="ctr">
              <a:defRPr sz="1400" dirty="0">
                <a:latin typeface="Comic Sans MS" panose="030F0702030302020204" pitchFamily="66" charset="0"/>
              </a:defRPr>
            </a:lvl1pPr>
          </a:lstStyle>
          <a:p>
            <a:endParaRPr lang="zh-CN" altLang="en-US"/>
          </a:p>
        </p:txBody>
      </p:sp>
      <p:sp>
        <p:nvSpPr>
          <p:cNvPr id="29" name="灯片编号占位符 2765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8A04F1F-9467-4967-83CF-1999EE67A9E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8748587"/>
      </p:ext>
    </p:extLst>
  </p:cSld>
  <p:clrMapOvr>
    <a:masterClrMapping/>
  </p:clrMapOvr>
  <p:hf sldNum="0"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2662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2662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2663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27868D-8ECE-4BE7-8AD2-1D9C7407DE0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899022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2662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2662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2663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A3F1C8-A240-40F8-9F4C-14828045859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928770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138" cy="3657600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10862" y="1828800"/>
            <a:ext cx="3771138" cy="3657600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2662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2662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2663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45D210-049A-4131-B900-A541B628558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050576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2662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2662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2663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0D6D74-2874-42F3-8EFE-ACFD7782A0B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3651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2504" cy="4114800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905000"/>
            <a:ext cx="4032504" cy="4114800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2048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2048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2048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868EEF-8769-432B-9673-BE137F3BD55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088105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662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2662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2663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462F0B-0082-4BBC-AC79-8881C04627C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466132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2662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2662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2663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39DB0C-926C-433D-B8FC-B972C5631E4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476078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2662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2662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2663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2EA313-2F0B-4E19-923F-58B91BA10EA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435308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2662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2662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2663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68FB58-4125-4556-9B3D-3D5C0CFB112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08724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2662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2662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2663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5B67D5-441F-4C35-967A-9223A08AFCF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503256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60611" cy="5334000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2662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2662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2663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FDCC08-0FAC-4EE7-AD4D-45FBD62BD1C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844062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29697" descr="titlemaster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2" name="副标题 29701"/>
          <p:cNvSpPr>
            <a:spLocks noGrp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prstGeom prst="rect">
            <a:avLst/>
          </a:prstGeom>
          <a:solidFill>
            <a:schemeClr val="bg1">
              <a:alpha val="50000"/>
            </a:schemeClr>
          </a:solidFill>
          <a:ln w="762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0" lvl="0" indent="0" algn="ctr">
              <a:buNone/>
              <a:defRPr/>
            </a:lvl1pPr>
            <a:lvl2pPr marL="457200" lvl="1" indent="0" algn="ctr">
              <a:buNone/>
              <a:defRPr/>
            </a:lvl2pPr>
            <a:lvl3pPr marL="914400" lvl="2" indent="0" algn="ctr">
              <a:buNone/>
              <a:defRPr/>
            </a:lvl3pPr>
            <a:lvl4pPr marL="1371600" lvl="3" indent="0" algn="ctr">
              <a:buNone/>
              <a:defRPr/>
            </a:lvl4pPr>
            <a:lvl5pPr marL="1828800" lvl="4" indent="0" algn="ctr">
              <a:buNone/>
              <a:defRPr/>
            </a:lvl5pPr>
          </a:lstStyle>
          <a:p>
            <a:pPr lvl="0"/>
            <a:r>
              <a:rPr lang="zh-CN" altLang="en-US" noProof="1"/>
              <a:t>单击此处编辑母版副标题样式</a:t>
            </a:r>
          </a:p>
        </p:txBody>
      </p:sp>
      <p:sp>
        <p:nvSpPr>
          <p:cNvPr id="29703" name="标题 29702"/>
          <p:cNvSpPr>
            <a:spLocks noGrp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prstGeom prst="rect">
            <a:avLst/>
          </a:prstGeom>
          <a:solidFill>
            <a:schemeClr val="bg1">
              <a:alpha val="50000"/>
            </a:schemeClr>
          </a:solidFill>
          <a:ln w="762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lvl="0" algn="ctr"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noProof="1"/>
              <a:t>单击此处编辑母版标题样式</a:t>
            </a:r>
          </a:p>
        </p:txBody>
      </p:sp>
      <p:sp>
        <p:nvSpPr>
          <p:cNvPr id="5" name="日期占位符 29698"/>
          <p:cNvSpPr>
            <a:spLocks noGrp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</p:spPr>
        <p:txBody>
          <a:bodyPr anchor="t"/>
          <a:lstStyle>
            <a:lvl1pPr>
              <a:defRPr sz="1000" dirty="0"/>
            </a:lvl1pPr>
          </a:lstStyle>
          <a:p>
            <a:endParaRPr lang="zh-CN" altLang="en-US"/>
          </a:p>
        </p:txBody>
      </p:sp>
      <p:sp>
        <p:nvSpPr>
          <p:cNvPr id="6" name="页脚占位符 29699"/>
          <p:cNvSpPr>
            <a:spLocks noGrp="1"/>
          </p:cNvSpPr>
          <p:nvPr>
            <p:ph type="ftr" sz="quarter" idx="11"/>
          </p:nvPr>
        </p:nvSpPr>
        <p:spPr/>
        <p:txBody>
          <a:bodyPr anchor="t"/>
          <a:lstStyle>
            <a:lvl1pPr algn="ctr">
              <a:defRPr sz="1000" dirty="0"/>
            </a:lvl1pPr>
          </a:lstStyle>
          <a:p>
            <a:endParaRPr lang="zh-CN" altLang="en-US"/>
          </a:p>
        </p:txBody>
      </p:sp>
      <p:sp>
        <p:nvSpPr>
          <p:cNvPr id="7" name="灯片编号占位符 29700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6A66DE0-6E01-4096-B611-ABA940BCF64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1758495"/>
      </p:ext>
    </p:extLst>
  </p:cSld>
  <p:clrMapOvr>
    <a:masterClrMapping/>
  </p:clrMapOvr>
  <p:transition spd="slow"/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2867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2867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2868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AD41C7-1389-4EBD-A685-3DD12528C45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0140992"/>
      </p:ext>
    </p:extLst>
  </p:cSld>
  <p:clrMapOvr>
    <a:masterClrMapping/>
  </p:clrMapOvr>
  <p:transition spd="slow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2867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2867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2868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527E68-89D5-439F-84A7-D956C0D1CC8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9163543"/>
      </p:ext>
    </p:extLst>
  </p:cSld>
  <p:clrMapOvr>
    <a:masterClrMapping/>
  </p:clrMapOvr>
  <p:transition spd="slow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36392" cy="4495800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02808" y="1600200"/>
            <a:ext cx="3136392" cy="4495800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2867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2867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2868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3EE674-CD60-4E00-82BB-A7260C76A13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4770819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2048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2048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2048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370395-1D1C-463D-BCD2-ACCFECFB968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753912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2867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2867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2868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067F9D-9CA5-4D45-B01A-47B320E9FD2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5498308"/>
      </p:ext>
    </p:extLst>
  </p:cSld>
  <p:clrMapOvr>
    <a:masterClrMapping/>
  </p:clrMapOvr>
  <p:transition spd="slow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867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2867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2868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8EB3C5-6BD6-4BF3-9EC3-8B20BE35971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2802128"/>
      </p:ext>
    </p:extLst>
  </p:cSld>
  <p:clrMapOvr>
    <a:masterClrMapping/>
  </p:clrMapOvr>
  <p:transition spd="slow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2867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2867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2868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991A1F-6885-49DF-9146-31B2F7F74AF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4245984"/>
      </p:ext>
    </p:extLst>
  </p:cSld>
  <p:clrMapOvr>
    <a:masterClrMapping/>
  </p:clrMapOvr>
  <p:transition spd="slow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2867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2867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2868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31D333-A26D-4E42-975B-856EC2A5049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632604"/>
      </p:ext>
    </p:extLst>
  </p:cSld>
  <p:clrMapOvr>
    <a:masterClrMapping/>
  </p:clrMapOvr>
  <p:transition spd="slow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2867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2867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2868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0FCA85-ECDA-45D7-AC31-58C83E97228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4738837"/>
      </p:ext>
    </p:extLst>
  </p:cSld>
  <p:clrMapOvr>
    <a:masterClrMapping/>
  </p:clrMapOvr>
  <p:transition spd="slow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2867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2867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2868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63C5CA-6072-495E-BA95-6340C1B3A2E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0230914"/>
      </p:ext>
    </p:extLst>
  </p:cSld>
  <p:clrMapOvr>
    <a:masterClrMapping/>
  </p:clrMapOvr>
  <p:transition spd="slow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707835" cy="5867400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2867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2867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2868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83F004-5D2F-43F1-BC1E-DCBAFC18684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4187281"/>
      </p:ext>
    </p:extLst>
  </p:cSld>
  <p:clrMapOvr>
    <a:masterClrMapping/>
  </p:clrMapOvr>
  <p:transition spd="slow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1750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直接连接符 31751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46" name="标题 31745"/>
          <p:cNvSpPr>
            <a:spLocks noGrp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lvl="0">
              <a:defRPr sz="5000"/>
            </a:lvl1pPr>
          </a:lstStyle>
          <a:p>
            <a:pPr lvl="0"/>
            <a:r>
              <a:rPr lang="zh-CN" altLang="en-US" noProof="1"/>
              <a:t>单击此处编辑母版标题样式</a:t>
            </a:r>
          </a:p>
        </p:txBody>
      </p:sp>
      <p:sp>
        <p:nvSpPr>
          <p:cNvPr id="31747" name="副标题 31746"/>
          <p:cNvSpPr>
            <a:spLocks noGrp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lvl="0" indent="0">
              <a:buNone/>
              <a:defRPr sz="2800"/>
            </a:lvl1pPr>
            <a:lvl2pPr marL="344805" lvl="1" indent="0" algn="ctr">
              <a:buNone/>
              <a:defRPr sz="2800"/>
            </a:lvl2pPr>
            <a:lvl3pPr marL="671830" lvl="2" indent="0" algn="ctr">
              <a:buNone/>
              <a:defRPr sz="2800"/>
            </a:lvl3pPr>
            <a:lvl4pPr marL="1024255" lvl="3" indent="0" algn="ctr">
              <a:buNone/>
              <a:defRPr sz="2800"/>
            </a:lvl4pPr>
            <a:lvl5pPr marL="1341755" lvl="4" indent="0" algn="ctr">
              <a:buNone/>
              <a:defRPr sz="2800"/>
            </a:lvl5pPr>
          </a:lstStyle>
          <a:p>
            <a:pPr lvl="0"/>
            <a:r>
              <a:rPr lang="zh-CN" altLang="en-US" noProof="1"/>
              <a:t>单击此处编辑母版副标题样式</a:t>
            </a:r>
          </a:p>
        </p:txBody>
      </p:sp>
      <p:sp>
        <p:nvSpPr>
          <p:cNvPr id="6" name="日期占位符 3174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 dirty="0">
                <a:latin typeface="Garamond" panose="02020404030301010803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7" name="页脚占位符 31748"/>
          <p:cNvSpPr>
            <a:spLocks noGrp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algn="ctr">
              <a:defRPr sz="1200" dirty="0">
                <a:latin typeface="Garamond" panose="02020404030301010803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8" name="灯片编号占位符 317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E186F-3E53-42F9-AF82-C6593DD2E55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8603270"/>
      </p:ext>
    </p:extLst>
  </p:cSld>
  <p:clrMapOvr>
    <a:masterClrMapping/>
  </p:clrMapOvr>
  <p:hf sldNum="0" hdr="0" ftr="0" dt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072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3072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3072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F28209-98F0-4778-ABA2-8D57F17FFED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648697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072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3072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3072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408CC1-BD16-42E0-AD0C-63F6DB98FA8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7867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048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2048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2048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EFC292-3199-4052-A88E-4D8EFF3C01F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976031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3072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3072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072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3072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3072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F79838-9F17-463E-BC4B-0C379734F9D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352949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072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3072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3072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8ADBD6-F120-4D2C-A0DA-5C07B8D3E27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308573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072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3072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3072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EB03CE-D016-4BC9-AB6F-C7992D56639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643400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072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3072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072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82648B-1EB4-49DA-8AAA-9E5A71CB96E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342918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072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3072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3072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AAAD60-520B-4BF5-BA34-04EBBB465BC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222844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072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3072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3072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22C830-0C3F-48A1-9FD0-10AB83DCC58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672086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072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3072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3072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6A1BC7-D26D-449F-859E-035F6843C22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981619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52930" cy="5853112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072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3072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3072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4676E-016D-4FB2-A8C0-5079F5D278B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171891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3793"/>
          <p:cNvGrpSpPr>
            <a:grpSpLocks/>
          </p:cNvGrpSpPr>
          <p:nvPr/>
        </p:nvGrpSpPr>
        <p:grpSpPr bwMode="auto">
          <a:xfrm>
            <a:off x="2084388" y="296863"/>
            <a:ext cx="6823075" cy="5353050"/>
            <a:chOff x="1313" y="187"/>
            <a:chExt cx="4298" cy="3372"/>
          </a:xfrm>
        </p:grpSpPr>
        <p:grpSp>
          <p:nvGrpSpPr>
            <p:cNvPr id="5" name="组合 33794"/>
            <p:cNvGrpSpPr>
              <a:grpSpLocks/>
            </p:cNvGrpSpPr>
            <p:nvPr/>
          </p:nvGrpSpPr>
          <p:grpSpPr bwMode="auto"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135" name="椭圆 3379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6" name="椭圆 33796"/>
              <p:cNvSpPr>
                <a:spLocks noChangeArrowheads="1"/>
              </p:cNvSpPr>
              <p:nvPr/>
            </p:nvSpPr>
            <p:spPr bwMode="auto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6" name="组合 33797"/>
            <p:cNvGrpSpPr>
              <a:grpSpLocks/>
            </p:cNvGrpSpPr>
            <p:nvPr/>
          </p:nvGrpSpPr>
          <p:grpSpPr bwMode="auto">
            <a:xfrm>
              <a:off x="1313" y="187"/>
              <a:ext cx="4298" cy="3372"/>
              <a:chOff x="0" y="0"/>
              <a:chExt cx="5533" cy="4341"/>
            </a:xfrm>
          </p:grpSpPr>
          <p:grpSp>
            <p:nvGrpSpPr>
              <p:cNvPr id="22" name="组合 33798"/>
              <p:cNvGrpSpPr>
                <a:grpSpLocks/>
              </p:cNvGrpSpPr>
              <p:nvPr/>
            </p:nvGrpSpPr>
            <p:grpSpPr bwMode="auto">
              <a:xfrm>
                <a:off x="0" y="0"/>
                <a:ext cx="5470" cy="4341"/>
                <a:chOff x="0" y="0"/>
                <a:chExt cx="5470" cy="4341"/>
              </a:xfrm>
            </p:grpSpPr>
            <p:grpSp>
              <p:nvGrpSpPr>
                <p:cNvPr id="33" name="组合 33799"/>
                <p:cNvGrpSpPr>
                  <a:grpSpLocks/>
                </p:cNvGrpSpPr>
                <p:nvPr/>
              </p:nvGrpSpPr>
              <p:grpSpPr bwMode="auto">
                <a:xfrm>
                  <a:off x="1339" y="786"/>
                  <a:ext cx="2919" cy="2151"/>
                  <a:chOff x="1265" y="814"/>
                  <a:chExt cx="2919" cy="2151"/>
                </a:xfrm>
              </p:grpSpPr>
              <p:sp>
                <p:nvSpPr>
                  <p:cNvPr id="133" name="椭圆 33800"/>
                  <p:cNvSpPr>
                    <a:spLocks noChangeArrowheads="1"/>
                  </p:cNvSpPr>
                  <p:nvPr/>
                </p:nvSpPr>
                <p:spPr bwMode="auto">
                  <a:xfrm>
                    <a:off x="1265" y="814"/>
                    <a:ext cx="2919" cy="2151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" name="椭圆 33801"/>
                  <p:cNvSpPr>
                    <a:spLocks noChangeArrowheads="1"/>
                  </p:cNvSpPr>
                  <p:nvPr/>
                </p:nvSpPr>
                <p:spPr bwMode="auto">
                  <a:xfrm>
                    <a:off x="2380" y="1601"/>
                    <a:ext cx="579" cy="406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34" name="组合 33802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5470" cy="4341"/>
                  <a:chOff x="0" y="0"/>
                  <a:chExt cx="5470" cy="4341"/>
                </a:xfrm>
              </p:grpSpPr>
              <p:grpSp>
                <p:nvGrpSpPr>
                  <p:cNvPr id="35" name="组合 33803"/>
                  <p:cNvGrpSpPr>
                    <a:grpSpLocks/>
                  </p:cNvGrpSpPr>
                  <p:nvPr/>
                </p:nvGrpSpPr>
                <p:grpSpPr bwMode="auto">
                  <a:xfrm>
                    <a:off x="3545" y="1502"/>
                    <a:ext cx="1258" cy="2327"/>
                    <a:chOff x="3471" y="1530"/>
                    <a:chExt cx="1258" cy="2327"/>
                  </a:xfrm>
                </p:grpSpPr>
                <p:sp>
                  <p:nvSpPr>
                    <p:cNvPr id="131" name="任意多边形 33804"/>
                    <p:cNvSpPr>
                      <a:spLocks noChangeArrowheads="1"/>
                    </p:cNvSpPr>
                    <p:nvPr/>
                  </p:nvSpPr>
                  <p:spPr bwMode="auto">
                    <a:xfrm rot="2711884">
                      <a:off x="2765" y="2236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32" name="任意多边形 33805"/>
                    <p:cNvSpPr>
                      <a:spLocks noChangeArrowheads="1"/>
                    </p:cNvSpPr>
                    <p:nvPr/>
                  </p:nvSpPr>
                  <p:spPr bwMode="auto">
                    <a:xfrm rot="2711884">
                      <a:off x="4020" y="3149"/>
                      <a:ext cx="925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36" name="组合 33806"/>
                  <p:cNvGrpSpPr>
                    <a:grpSpLocks/>
                  </p:cNvGrpSpPr>
                  <p:nvPr/>
                </p:nvGrpSpPr>
                <p:grpSpPr bwMode="auto">
                  <a:xfrm>
                    <a:off x="2938" y="1991"/>
                    <a:ext cx="2463" cy="1332"/>
                    <a:chOff x="2864" y="2019"/>
                    <a:chExt cx="2463" cy="1332"/>
                  </a:xfrm>
                </p:grpSpPr>
                <p:sp>
                  <p:nvSpPr>
                    <p:cNvPr id="129" name="任意多边形 33807"/>
                    <p:cNvSpPr>
                      <a:spLocks noChangeArrowheads="1"/>
                    </p:cNvSpPr>
                    <p:nvPr/>
                  </p:nvSpPr>
                  <p:spPr bwMode="auto">
                    <a:xfrm rot="2104081">
                      <a:off x="2864" y="2019"/>
                      <a:ext cx="1814" cy="347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30" name="任意多边形 33808"/>
                    <p:cNvSpPr>
                      <a:spLocks noChangeArrowheads="1"/>
                    </p:cNvSpPr>
                    <p:nvPr/>
                  </p:nvSpPr>
                  <p:spPr bwMode="auto">
                    <a:xfrm rot="2104081">
                      <a:off x="4353" y="2806"/>
                      <a:ext cx="974" cy="54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37" name="组合 33809"/>
                  <p:cNvGrpSpPr>
                    <a:grpSpLocks/>
                  </p:cNvGrpSpPr>
                  <p:nvPr/>
                </p:nvGrpSpPr>
                <p:grpSpPr bwMode="auto">
                  <a:xfrm>
                    <a:off x="2971" y="1804"/>
                    <a:ext cx="2477" cy="1064"/>
                    <a:chOff x="2897" y="1832"/>
                    <a:chExt cx="2477" cy="1064"/>
                  </a:xfrm>
                </p:grpSpPr>
                <p:sp>
                  <p:nvSpPr>
                    <p:cNvPr id="127" name="任意多边形 33810"/>
                    <p:cNvSpPr>
                      <a:spLocks noChangeArrowheads="1"/>
                    </p:cNvSpPr>
                    <p:nvPr/>
                  </p:nvSpPr>
                  <p:spPr bwMode="auto">
                    <a:xfrm rot="1582915">
                      <a:off x="2897" y="1832"/>
                      <a:ext cx="1736" cy="304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28" name="任意多边形 33811"/>
                    <p:cNvSpPr>
                      <a:spLocks noChangeArrowheads="1"/>
                    </p:cNvSpPr>
                    <p:nvPr/>
                  </p:nvSpPr>
                  <p:spPr bwMode="auto">
                    <a:xfrm rot="1582915">
                      <a:off x="4442" y="2420"/>
                      <a:ext cx="932" cy="47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38" name="组合 33812"/>
                  <p:cNvGrpSpPr>
                    <a:grpSpLocks/>
                  </p:cNvGrpSpPr>
                  <p:nvPr/>
                </p:nvGrpSpPr>
                <p:grpSpPr bwMode="auto">
                  <a:xfrm>
                    <a:off x="2998" y="1608"/>
                    <a:ext cx="2472" cy="927"/>
                    <a:chOff x="2924" y="1636"/>
                    <a:chExt cx="2472" cy="927"/>
                  </a:xfrm>
                </p:grpSpPr>
                <p:sp>
                  <p:nvSpPr>
                    <p:cNvPr id="125" name="任意多边形 33813"/>
                    <p:cNvSpPr>
                      <a:spLocks noChangeArrowheads="1"/>
                    </p:cNvSpPr>
                    <p:nvPr/>
                  </p:nvSpPr>
                  <p:spPr bwMode="auto">
                    <a:xfrm rot="1080363">
                      <a:off x="2924" y="1636"/>
                      <a:ext cx="1677" cy="33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26" name="任意多边形 33814"/>
                    <p:cNvSpPr>
                      <a:spLocks noChangeArrowheads="1"/>
                    </p:cNvSpPr>
                    <p:nvPr/>
                  </p:nvSpPr>
                  <p:spPr bwMode="auto">
                    <a:xfrm rot="1080363">
                      <a:off x="4495" y="2037"/>
                      <a:ext cx="901" cy="52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39" name="组合 33815"/>
                  <p:cNvGrpSpPr>
                    <a:grpSpLocks/>
                  </p:cNvGrpSpPr>
                  <p:nvPr/>
                </p:nvGrpSpPr>
                <p:grpSpPr bwMode="auto">
                  <a:xfrm>
                    <a:off x="3032" y="1386"/>
                    <a:ext cx="2342" cy="657"/>
                    <a:chOff x="2958" y="1414"/>
                    <a:chExt cx="2342" cy="657"/>
                  </a:xfrm>
                </p:grpSpPr>
                <p:sp>
                  <p:nvSpPr>
                    <p:cNvPr id="123" name="任意多边形 33816"/>
                    <p:cNvSpPr>
                      <a:spLocks noChangeArrowheads="1"/>
                    </p:cNvSpPr>
                    <p:nvPr/>
                  </p:nvSpPr>
                  <p:spPr bwMode="auto">
                    <a:xfrm rot="463793">
                      <a:off x="2958" y="1414"/>
                      <a:ext cx="1545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24" name="任意多边形 33817"/>
                    <p:cNvSpPr>
                      <a:spLocks noChangeArrowheads="1"/>
                    </p:cNvSpPr>
                    <p:nvPr/>
                  </p:nvSpPr>
                  <p:spPr bwMode="auto">
                    <a:xfrm rot="463793">
                      <a:off x="4470" y="1582"/>
                      <a:ext cx="830" cy="48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40" name="组合 33818"/>
                  <p:cNvGrpSpPr>
                    <a:grpSpLocks/>
                  </p:cNvGrpSpPr>
                  <p:nvPr/>
                </p:nvGrpSpPr>
                <p:grpSpPr bwMode="auto">
                  <a:xfrm>
                    <a:off x="3057" y="1241"/>
                    <a:ext cx="2150" cy="343"/>
                    <a:chOff x="2983" y="1269"/>
                    <a:chExt cx="2150" cy="343"/>
                  </a:xfrm>
                </p:grpSpPr>
                <p:sp>
                  <p:nvSpPr>
                    <p:cNvPr id="121" name="任意多边形 33819"/>
                    <p:cNvSpPr>
                      <a:spLocks noChangeArrowheads="1"/>
                    </p:cNvSpPr>
                    <p:nvPr/>
                  </p:nvSpPr>
                  <p:spPr bwMode="auto">
                    <a:xfrm rot="-84182">
                      <a:off x="2983" y="1289"/>
                      <a:ext cx="1404" cy="219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22" name="任意多边形 33820"/>
                    <p:cNvSpPr>
                      <a:spLocks noChangeArrowheads="1"/>
                    </p:cNvSpPr>
                    <p:nvPr/>
                  </p:nvSpPr>
                  <p:spPr bwMode="auto">
                    <a:xfrm rot="-84182">
                      <a:off x="4379" y="1269"/>
                      <a:ext cx="754" cy="34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41" name="组合 33821"/>
                  <p:cNvGrpSpPr>
                    <a:grpSpLocks/>
                  </p:cNvGrpSpPr>
                  <p:nvPr/>
                </p:nvGrpSpPr>
                <p:grpSpPr bwMode="auto">
                  <a:xfrm>
                    <a:off x="3012" y="889"/>
                    <a:ext cx="1879" cy="427"/>
                    <a:chOff x="2938" y="917"/>
                    <a:chExt cx="1879" cy="427"/>
                  </a:xfrm>
                </p:grpSpPr>
                <p:sp>
                  <p:nvSpPr>
                    <p:cNvPr id="119" name="任意多边形 33822"/>
                    <p:cNvSpPr>
                      <a:spLocks noChangeArrowheads="1"/>
                    </p:cNvSpPr>
                    <p:nvPr/>
                  </p:nvSpPr>
                  <p:spPr bwMode="auto">
                    <a:xfrm rot="-802576">
                      <a:off x="2938" y="1129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20" name="任意多边形 33823"/>
                    <p:cNvSpPr>
                      <a:spLocks noChangeArrowheads="1"/>
                    </p:cNvSpPr>
                    <p:nvPr/>
                  </p:nvSpPr>
                  <p:spPr bwMode="auto">
                    <a:xfrm rot="-802576">
                      <a:off x="4155" y="917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42" name="组合 33824"/>
                  <p:cNvGrpSpPr>
                    <a:grpSpLocks/>
                  </p:cNvGrpSpPr>
                  <p:nvPr/>
                </p:nvGrpSpPr>
                <p:grpSpPr bwMode="auto">
                  <a:xfrm>
                    <a:off x="711" y="1625"/>
                    <a:ext cx="1257" cy="2326"/>
                    <a:chOff x="637" y="1653"/>
                    <a:chExt cx="1257" cy="2326"/>
                  </a:xfrm>
                </p:grpSpPr>
                <p:sp>
                  <p:nvSpPr>
                    <p:cNvPr id="117" name="任意多边形 33825"/>
                    <p:cNvSpPr>
                      <a:spLocks noChangeArrowheads="1"/>
                    </p:cNvSpPr>
                    <p:nvPr/>
                  </p:nvSpPr>
                  <p:spPr bwMode="auto">
                    <a:xfrm rot="18888116" flipH="1">
                      <a:off x="876" y="2359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18" name="任意多边形 33826"/>
                    <p:cNvSpPr>
                      <a:spLocks noChangeArrowheads="1"/>
                    </p:cNvSpPr>
                    <p:nvPr/>
                  </p:nvSpPr>
                  <p:spPr bwMode="auto">
                    <a:xfrm rot="18888116" flipH="1">
                      <a:off x="418" y="3271"/>
                      <a:ext cx="925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43" name="组合 33827"/>
                  <p:cNvGrpSpPr>
                    <a:grpSpLocks/>
                  </p:cNvGrpSpPr>
                  <p:nvPr/>
                </p:nvGrpSpPr>
                <p:grpSpPr bwMode="auto">
                  <a:xfrm>
                    <a:off x="69" y="2168"/>
                    <a:ext cx="2463" cy="1332"/>
                    <a:chOff x="-5" y="2196"/>
                    <a:chExt cx="2463" cy="1332"/>
                  </a:xfrm>
                </p:grpSpPr>
                <p:sp>
                  <p:nvSpPr>
                    <p:cNvPr id="115" name="任意多边形 33828"/>
                    <p:cNvSpPr>
                      <a:spLocks noChangeArrowheads="1"/>
                    </p:cNvSpPr>
                    <p:nvPr/>
                  </p:nvSpPr>
                  <p:spPr bwMode="auto">
                    <a:xfrm rot="19495919" flipH="1">
                      <a:off x="644" y="2196"/>
                      <a:ext cx="1814" cy="347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16" name="任意多边形 33829"/>
                    <p:cNvSpPr>
                      <a:spLocks noChangeArrowheads="1"/>
                    </p:cNvSpPr>
                    <p:nvPr/>
                  </p:nvSpPr>
                  <p:spPr bwMode="auto">
                    <a:xfrm rot="19495919" flipH="1">
                      <a:off x="-5" y="2983"/>
                      <a:ext cx="974" cy="54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44" name="组合 33830"/>
                  <p:cNvGrpSpPr>
                    <a:grpSpLocks/>
                  </p:cNvGrpSpPr>
                  <p:nvPr/>
                </p:nvGrpSpPr>
                <p:grpSpPr bwMode="auto">
                  <a:xfrm>
                    <a:off x="22" y="1981"/>
                    <a:ext cx="2477" cy="1064"/>
                    <a:chOff x="-52" y="2009"/>
                    <a:chExt cx="2477" cy="1064"/>
                  </a:xfrm>
                </p:grpSpPr>
                <p:sp>
                  <p:nvSpPr>
                    <p:cNvPr id="113" name="任意多边形 33831"/>
                    <p:cNvSpPr>
                      <a:spLocks noChangeArrowheads="1"/>
                    </p:cNvSpPr>
                    <p:nvPr/>
                  </p:nvSpPr>
                  <p:spPr bwMode="auto">
                    <a:xfrm rot="20017085" flipH="1">
                      <a:off x="689" y="2009"/>
                      <a:ext cx="1736" cy="304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14" name="任意多边形 33832"/>
                    <p:cNvSpPr>
                      <a:spLocks noChangeArrowheads="1"/>
                    </p:cNvSpPr>
                    <p:nvPr/>
                  </p:nvSpPr>
                  <p:spPr bwMode="auto">
                    <a:xfrm rot="20017085" flipH="1">
                      <a:off x="-52" y="2597"/>
                      <a:ext cx="932" cy="47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45" name="组合 33833"/>
                  <p:cNvGrpSpPr>
                    <a:grpSpLocks/>
                  </p:cNvGrpSpPr>
                  <p:nvPr/>
                </p:nvGrpSpPr>
                <p:grpSpPr bwMode="auto">
                  <a:xfrm>
                    <a:off x="0" y="1785"/>
                    <a:ext cx="2472" cy="927"/>
                    <a:chOff x="-74" y="1813"/>
                    <a:chExt cx="2472" cy="927"/>
                  </a:xfrm>
                </p:grpSpPr>
                <p:sp>
                  <p:nvSpPr>
                    <p:cNvPr id="111" name="任意多边形 33834"/>
                    <p:cNvSpPr>
                      <a:spLocks noChangeArrowheads="1"/>
                    </p:cNvSpPr>
                    <p:nvPr/>
                  </p:nvSpPr>
                  <p:spPr bwMode="auto">
                    <a:xfrm rot="20519637" flipH="1">
                      <a:off x="721" y="1813"/>
                      <a:ext cx="1677" cy="33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12" name="任意多边形 33835"/>
                    <p:cNvSpPr>
                      <a:spLocks noChangeArrowheads="1"/>
                    </p:cNvSpPr>
                    <p:nvPr/>
                  </p:nvSpPr>
                  <p:spPr bwMode="auto">
                    <a:xfrm rot="20519637" flipH="1">
                      <a:off x="-74" y="2214"/>
                      <a:ext cx="901" cy="52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46" name="组合 33836"/>
                  <p:cNvGrpSpPr>
                    <a:grpSpLocks/>
                  </p:cNvGrpSpPr>
                  <p:nvPr/>
                </p:nvGrpSpPr>
                <p:grpSpPr bwMode="auto">
                  <a:xfrm>
                    <a:off x="96" y="1563"/>
                    <a:ext cx="2342" cy="657"/>
                    <a:chOff x="22" y="1591"/>
                    <a:chExt cx="2342" cy="657"/>
                  </a:xfrm>
                </p:grpSpPr>
                <p:sp>
                  <p:nvSpPr>
                    <p:cNvPr id="109" name="任意多边形 33837"/>
                    <p:cNvSpPr>
                      <a:spLocks noChangeArrowheads="1"/>
                    </p:cNvSpPr>
                    <p:nvPr/>
                  </p:nvSpPr>
                  <p:spPr bwMode="auto">
                    <a:xfrm rot="21136207" flipH="1">
                      <a:off x="819" y="1591"/>
                      <a:ext cx="1545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10" name="任意多边形 33838"/>
                    <p:cNvSpPr>
                      <a:spLocks noChangeArrowheads="1"/>
                    </p:cNvSpPr>
                    <p:nvPr/>
                  </p:nvSpPr>
                  <p:spPr bwMode="auto">
                    <a:xfrm rot="21136207" flipH="1">
                      <a:off x="22" y="1759"/>
                      <a:ext cx="830" cy="48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47" name="组合 33839"/>
                  <p:cNvGrpSpPr>
                    <a:grpSpLocks/>
                  </p:cNvGrpSpPr>
                  <p:nvPr/>
                </p:nvGrpSpPr>
                <p:grpSpPr bwMode="auto">
                  <a:xfrm>
                    <a:off x="263" y="1418"/>
                    <a:ext cx="2150" cy="343"/>
                    <a:chOff x="189" y="1446"/>
                    <a:chExt cx="2150" cy="343"/>
                  </a:xfrm>
                </p:grpSpPr>
                <p:sp>
                  <p:nvSpPr>
                    <p:cNvPr id="107" name="任意多边形 33840"/>
                    <p:cNvSpPr>
                      <a:spLocks noChangeArrowheads="1"/>
                    </p:cNvSpPr>
                    <p:nvPr/>
                  </p:nvSpPr>
                  <p:spPr bwMode="auto">
                    <a:xfrm rot="84182" flipH="1">
                      <a:off x="935" y="1466"/>
                      <a:ext cx="1404" cy="219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8" name="任意多边形 33841"/>
                    <p:cNvSpPr>
                      <a:spLocks noChangeArrowheads="1"/>
                    </p:cNvSpPr>
                    <p:nvPr/>
                  </p:nvSpPr>
                  <p:spPr bwMode="auto">
                    <a:xfrm rot="84182" flipH="1">
                      <a:off x="189" y="1446"/>
                      <a:ext cx="754" cy="34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48" name="组合 33842"/>
                  <p:cNvGrpSpPr>
                    <a:grpSpLocks/>
                  </p:cNvGrpSpPr>
                  <p:nvPr/>
                </p:nvGrpSpPr>
                <p:grpSpPr bwMode="auto">
                  <a:xfrm>
                    <a:off x="579" y="1066"/>
                    <a:ext cx="1879" cy="427"/>
                    <a:chOff x="505" y="1094"/>
                    <a:chExt cx="1879" cy="427"/>
                  </a:xfrm>
                </p:grpSpPr>
                <p:sp>
                  <p:nvSpPr>
                    <p:cNvPr id="105" name="任意多边形 33843"/>
                    <p:cNvSpPr>
                      <a:spLocks noChangeArrowheads="1"/>
                    </p:cNvSpPr>
                    <p:nvPr/>
                  </p:nvSpPr>
                  <p:spPr bwMode="auto">
                    <a:xfrm rot="802576" flipH="1">
                      <a:off x="1151" y="1306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6" name="任意多边形 33844"/>
                    <p:cNvSpPr>
                      <a:spLocks noChangeArrowheads="1"/>
                    </p:cNvSpPr>
                    <p:nvPr/>
                  </p:nvSpPr>
                  <p:spPr bwMode="auto">
                    <a:xfrm rot="802576" flipH="1">
                      <a:off x="505" y="1094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49" name="组合 33845"/>
                  <p:cNvGrpSpPr>
                    <a:grpSpLocks/>
                  </p:cNvGrpSpPr>
                  <p:nvPr/>
                </p:nvGrpSpPr>
                <p:grpSpPr bwMode="auto">
                  <a:xfrm>
                    <a:off x="690" y="871"/>
                    <a:ext cx="1850" cy="554"/>
                    <a:chOff x="616" y="899"/>
                    <a:chExt cx="1850" cy="554"/>
                  </a:xfrm>
                </p:grpSpPr>
                <p:sp>
                  <p:nvSpPr>
                    <p:cNvPr id="103" name="任意多边形 33846"/>
                    <p:cNvSpPr>
                      <a:spLocks noChangeArrowheads="1"/>
                    </p:cNvSpPr>
                    <p:nvPr/>
                  </p:nvSpPr>
                  <p:spPr bwMode="auto">
                    <a:xfrm rot="1277471" flipH="1">
                      <a:off x="1233" y="1238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4" name="任意多边形 33847"/>
                    <p:cNvSpPr>
                      <a:spLocks noChangeArrowheads="1"/>
                    </p:cNvSpPr>
                    <p:nvPr/>
                  </p:nvSpPr>
                  <p:spPr bwMode="auto">
                    <a:xfrm rot="1277471" flipH="1">
                      <a:off x="616" y="899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50" name="组合 33848"/>
                  <p:cNvGrpSpPr>
                    <a:grpSpLocks/>
                  </p:cNvGrpSpPr>
                  <p:nvPr/>
                </p:nvGrpSpPr>
                <p:grpSpPr bwMode="auto">
                  <a:xfrm>
                    <a:off x="911" y="589"/>
                    <a:ext cx="1767" cy="743"/>
                    <a:chOff x="911" y="589"/>
                    <a:chExt cx="1767" cy="743"/>
                  </a:xfrm>
                </p:grpSpPr>
                <p:sp>
                  <p:nvSpPr>
                    <p:cNvPr id="101" name="任意多边形 33849"/>
                    <p:cNvSpPr>
                      <a:spLocks noChangeArrowheads="1"/>
                    </p:cNvSpPr>
                    <p:nvPr/>
                  </p:nvSpPr>
                  <p:spPr bwMode="auto">
                    <a:xfrm rot="2028410" flipH="1">
                      <a:off x="1445" y="1117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2" name="任意多边形 33850"/>
                    <p:cNvSpPr>
                      <a:spLocks noChangeArrowheads="1"/>
                    </p:cNvSpPr>
                    <p:nvPr/>
                  </p:nvSpPr>
                  <p:spPr bwMode="auto">
                    <a:xfrm rot="2028410" flipH="1">
                      <a:off x="911" y="589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51" name="组合 33851"/>
                  <p:cNvGrpSpPr>
                    <a:grpSpLocks/>
                  </p:cNvGrpSpPr>
                  <p:nvPr/>
                </p:nvGrpSpPr>
                <p:grpSpPr bwMode="auto">
                  <a:xfrm>
                    <a:off x="1120" y="300"/>
                    <a:ext cx="1693" cy="892"/>
                    <a:chOff x="1120" y="300"/>
                    <a:chExt cx="1693" cy="892"/>
                  </a:xfrm>
                </p:grpSpPr>
                <p:sp>
                  <p:nvSpPr>
                    <p:cNvPr id="99" name="任意多边形 33852"/>
                    <p:cNvSpPr>
                      <a:spLocks noChangeArrowheads="1"/>
                    </p:cNvSpPr>
                    <p:nvPr/>
                  </p:nvSpPr>
                  <p:spPr bwMode="auto">
                    <a:xfrm rot="2664424" flipH="1">
                      <a:off x="1562" y="977"/>
                      <a:ext cx="1251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0" name="任意多边形 33853"/>
                    <p:cNvSpPr>
                      <a:spLocks noChangeArrowheads="1"/>
                    </p:cNvSpPr>
                    <p:nvPr/>
                  </p:nvSpPr>
                  <p:spPr bwMode="auto">
                    <a:xfrm rot="2664424" flipH="1">
                      <a:off x="1120" y="300"/>
                      <a:ext cx="67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52" name="组合 33854"/>
                  <p:cNvGrpSpPr>
                    <a:grpSpLocks/>
                  </p:cNvGrpSpPr>
                  <p:nvPr/>
                </p:nvGrpSpPr>
                <p:grpSpPr bwMode="auto">
                  <a:xfrm>
                    <a:off x="1707" y="76"/>
                    <a:ext cx="778" cy="1512"/>
                    <a:chOff x="1633" y="104"/>
                    <a:chExt cx="778" cy="1512"/>
                  </a:xfrm>
                </p:grpSpPr>
                <p:sp>
                  <p:nvSpPr>
                    <p:cNvPr id="97" name="任意多边形 33855"/>
                    <p:cNvSpPr>
                      <a:spLocks noChangeArrowheads="1"/>
                    </p:cNvSpPr>
                    <p:nvPr/>
                  </p:nvSpPr>
                  <p:spPr bwMode="auto">
                    <a:xfrm rot="3473776" flipH="1">
                      <a:off x="1753" y="957"/>
                      <a:ext cx="1100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98" name="任意多边形 33856"/>
                    <p:cNvSpPr>
                      <a:spLocks noChangeArrowheads="1"/>
                    </p:cNvSpPr>
                    <p:nvPr/>
                  </p:nvSpPr>
                  <p:spPr bwMode="auto">
                    <a:xfrm rot="3473776" flipH="1">
                      <a:off x="1505" y="230"/>
                      <a:ext cx="591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53" name="组合 33857"/>
                  <p:cNvGrpSpPr>
                    <a:grpSpLocks/>
                  </p:cNvGrpSpPr>
                  <p:nvPr/>
                </p:nvGrpSpPr>
                <p:grpSpPr bwMode="auto">
                  <a:xfrm>
                    <a:off x="2009" y="0"/>
                    <a:ext cx="634" cy="1534"/>
                    <a:chOff x="1935" y="28"/>
                    <a:chExt cx="634" cy="1534"/>
                  </a:xfrm>
                </p:grpSpPr>
                <p:sp>
                  <p:nvSpPr>
                    <p:cNvPr id="95" name="任意多边形 33858"/>
                    <p:cNvSpPr>
                      <a:spLocks noChangeArrowheads="1"/>
                    </p:cNvSpPr>
                    <p:nvPr/>
                  </p:nvSpPr>
                  <p:spPr bwMode="auto">
                    <a:xfrm rot="4126480" flipH="1">
                      <a:off x="1930" y="923"/>
                      <a:ext cx="1061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96" name="任意多边形 33859"/>
                    <p:cNvSpPr>
                      <a:spLocks noChangeArrowheads="1"/>
                    </p:cNvSpPr>
                    <p:nvPr/>
                  </p:nvSpPr>
                  <p:spPr bwMode="auto">
                    <a:xfrm rot="4126480" flipH="1">
                      <a:off x="1819" y="144"/>
                      <a:ext cx="570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54" name="组合 33860"/>
                  <p:cNvGrpSpPr>
                    <a:grpSpLocks/>
                  </p:cNvGrpSpPr>
                  <p:nvPr/>
                </p:nvGrpSpPr>
                <p:grpSpPr bwMode="auto">
                  <a:xfrm>
                    <a:off x="2896" y="644"/>
                    <a:ext cx="1845" cy="566"/>
                    <a:chOff x="2822" y="672"/>
                    <a:chExt cx="1845" cy="566"/>
                  </a:xfrm>
                </p:grpSpPr>
                <p:sp>
                  <p:nvSpPr>
                    <p:cNvPr id="93" name="任意多边形 33861"/>
                    <p:cNvSpPr>
                      <a:spLocks noChangeArrowheads="1"/>
                    </p:cNvSpPr>
                    <p:nvPr/>
                  </p:nvSpPr>
                  <p:spPr bwMode="auto">
                    <a:xfrm rot="-1325434">
                      <a:off x="2822" y="1023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94" name="任意多边形 33862"/>
                    <p:cNvSpPr>
                      <a:spLocks noChangeArrowheads="1"/>
                    </p:cNvSpPr>
                    <p:nvPr/>
                  </p:nvSpPr>
                  <p:spPr bwMode="auto">
                    <a:xfrm rot="-1325434">
                      <a:off x="4005" y="672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55" name="组合 33863"/>
                  <p:cNvGrpSpPr>
                    <a:grpSpLocks/>
                  </p:cNvGrpSpPr>
                  <p:nvPr/>
                </p:nvGrpSpPr>
                <p:grpSpPr bwMode="auto">
                  <a:xfrm>
                    <a:off x="2757" y="417"/>
                    <a:ext cx="1781" cy="717"/>
                    <a:chOff x="2683" y="445"/>
                    <a:chExt cx="1781" cy="717"/>
                  </a:xfrm>
                </p:grpSpPr>
                <p:sp>
                  <p:nvSpPr>
                    <p:cNvPr id="91" name="任意多边形 33864"/>
                    <p:cNvSpPr>
                      <a:spLocks noChangeArrowheads="1"/>
                    </p:cNvSpPr>
                    <p:nvPr/>
                  </p:nvSpPr>
                  <p:spPr bwMode="auto">
                    <a:xfrm rot="-1921064">
                      <a:off x="2683" y="947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92" name="任意多边形 33865"/>
                    <p:cNvSpPr>
                      <a:spLocks noChangeArrowheads="1"/>
                    </p:cNvSpPr>
                    <p:nvPr/>
                  </p:nvSpPr>
                  <p:spPr bwMode="auto">
                    <a:xfrm rot="-1921064">
                      <a:off x="3802" y="445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56" name="任意多边形 33866"/>
                  <p:cNvSpPr>
                    <a:spLocks noChangeArrowheads="1"/>
                  </p:cNvSpPr>
                  <p:nvPr/>
                </p:nvSpPr>
                <p:spPr bwMode="auto">
                  <a:xfrm rot="4578755" flipH="1">
                    <a:off x="2174" y="948"/>
                    <a:ext cx="1027" cy="14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57" name="任意多边形 33867"/>
                  <p:cNvSpPr>
                    <a:spLocks noChangeArrowheads="1"/>
                  </p:cNvSpPr>
                  <p:nvPr/>
                </p:nvSpPr>
                <p:spPr bwMode="auto">
                  <a:xfrm rot="4578755" flipH="1">
                    <a:off x="2198" y="195"/>
                    <a:ext cx="552" cy="22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grpSp>
                <p:nvGrpSpPr>
                  <p:cNvPr id="58" name="组合 33868"/>
                  <p:cNvGrpSpPr>
                    <a:grpSpLocks/>
                  </p:cNvGrpSpPr>
                  <p:nvPr/>
                </p:nvGrpSpPr>
                <p:grpSpPr bwMode="auto">
                  <a:xfrm>
                    <a:off x="2874" y="13"/>
                    <a:ext cx="640" cy="1520"/>
                    <a:chOff x="2800" y="41"/>
                    <a:chExt cx="640" cy="1520"/>
                  </a:xfrm>
                </p:grpSpPr>
                <p:sp>
                  <p:nvSpPr>
                    <p:cNvPr id="89" name="任意多边形 33869"/>
                    <p:cNvSpPr>
                      <a:spLocks noChangeArrowheads="1"/>
                    </p:cNvSpPr>
                    <p:nvPr/>
                  </p:nvSpPr>
                  <p:spPr bwMode="auto">
                    <a:xfrm rot="-3857755">
                      <a:off x="2361" y="938"/>
                      <a:ext cx="1062" cy="184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90" name="任意多边形 33870"/>
                    <p:cNvSpPr>
                      <a:spLocks noChangeArrowheads="1"/>
                    </p:cNvSpPr>
                    <p:nvPr/>
                  </p:nvSpPr>
                  <p:spPr bwMode="auto">
                    <a:xfrm rot="-3857755">
                      <a:off x="3010" y="180"/>
                      <a:ext cx="570" cy="28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59" name="组合 33871"/>
                  <p:cNvGrpSpPr>
                    <a:grpSpLocks/>
                  </p:cNvGrpSpPr>
                  <p:nvPr/>
                </p:nvGrpSpPr>
                <p:grpSpPr bwMode="auto">
                  <a:xfrm>
                    <a:off x="3008" y="135"/>
                    <a:ext cx="1017" cy="1464"/>
                    <a:chOff x="2934" y="163"/>
                    <a:chExt cx="1017" cy="1464"/>
                  </a:xfrm>
                </p:grpSpPr>
                <p:sp>
                  <p:nvSpPr>
                    <p:cNvPr id="87" name="任意多边形 33872"/>
                    <p:cNvSpPr>
                      <a:spLocks noChangeArrowheads="1"/>
                    </p:cNvSpPr>
                    <p:nvPr/>
                  </p:nvSpPr>
                  <p:spPr bwMode="auto">
                    <a:xfrm rot="-2777260">
                      <a:off x="2490" y="914"/>
                      <a:ext cx="1155" cy="270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88" name="任意多边形 33873"/>
                    <p:cNvSpPr>
                      <a:spLocks noChangeArrowheads="1"/>
                    </p:cNvSpPr>
                    <p:nvPr/>
                  </p:nvSpPr>
                  <p:spPr bwMode="auto">
                    <a:xfrm rot="-2777260">
                      <a:off x="3429" y="260"/>
                      <a:ext cx="620" cy="42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60" name="组合 33874"/>
                  <p:cNvGrpSpPr>
                    <a:grpSpLocks/>
                  </p:cNvGrpSpPr>
                  <p:nvPr/>
                </p:nvGrpSpPr>
                <p:grpSpPr bwMode="auto">
                  <a:xfrm>
                    <a:off x="2804" y="4"/>
                    <a:ext cx="243" cy="1448"/>
                    <a:chOff x="2730" y="32"/>
                    <a:chExt cx="243" cy="1448"/>
                  </a:xfrm>
                </p:grpSpPr>
                <p:sp>
                  <p:nvSpPr>
                    <p:cNvPr id="85" name="任意多边形 33875"/>
                    <p:cNvSpPr>
                      <a:spLocks noChangeArrowheads="1"/>
                    </p:cNvSpPr>
                    <p:nvPr/>
                  </p:nvSpPr>
                  <p:spPr bwMode="auto">
                    <a:xfrm rot="-4903748">
                      <a:off x="2296" y="960"/>
                      <a:ext cx="954" cy="86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86" name="任意多边形 33876"/>
                    <p:cNvSpPr>
                      <a:spLocks noChangeArrowheads="1"/>
                    </p:cNvSpPr>
                    <p:nvPr/>
                  </p:nvSpPr>
                  <p:spPr bwMode="auto">
                    <a:xfrm rot="-4903748">
                      <a:off x="2649" y="219"/>
                      <a:ext cx="512" cy="13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61" name="组合 33877"/>
                  <p:cNvGrpSpPr>
                    <a:grpSpLocks/>
                  </p:cNvGrpSpPr>
                  <p:nvPr/>
                </p:nvGrpSpPr>
                <p:grpSpPr bwMode="auto">
                  <a:xfrm>
                    <a:off x="1017" y="1741"/>
                    <a:ext cx="1085" cy="2450"/>
                    <a:chOff x="943" y="1769"/>
                    <a:chExt cx="1085" cy="2450"/>
                  </a:xfrm>
                </p:grpSpPr>
                <p:sp>
                  <p:nvSpPr>
                    <p:cNvPr id="83" name="任意多边形 33878"/>
                    <p:cNvSpPr>
                      <a:spLocks noChangeArrowheads="1"/>
                    </p:cNvSpPr>
                    <p:nvPr/>
                  </p:nvSpPr>
                  <p:spPr bwMode="auto">
                    <a:xfrm rot="18335692" flipH="1">
                      <a:off x="1010" y="2475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84" name="任意多边形 33879"/>
                    <p:cNvSpPr>
                      <a:spLocks noChangeArrowheads="1"/>
                    </p:cNvSpPr>
                    <p:nvPr/>
                  </p:nvSpPr>
                  <p:spPr bwMode="auto">
                    <a:xfrm rot="18335692" flipH="1">
                      <a:off x="724" y="3511"/>
                      <a:ext cx="925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62" name="组合 33880"/>
                  <p:cNvGrpSpPr>
                    <a:grpSpLocks/>
                  </p:cNvGrpSpPr>
                  <p:nvPr/>
                </p:nvGrpSpPr>
                <p:grpSpPr bwMode="auto">
                  <a:xfrm>
                    <a:off x="1529" y="1908"/>
                    <a:ext cx="766" cy="2373"/>
                    <a:chOff x="1455" y="1936"/>
                    <a:chExt cx="766" cy="2373"/>
                  </a:xfrm>
                </p:grpSpPr>
                <p:sp>
                  <p:nvSpPr>
                    <p:cNvPr id="81" name="任意多边形 33881"/>
                    <p:cNvSpPr>
                      <a:spLocks noChangeArrowheads="1"/>
                    </p:cNvSpPr>
                    <p:nvPr/>
                  </p:nvSpPr>
                  <p:spPr bwMode="auto">
                    <a:xfrm rot="17542885" flipH="1">
                      <a:off x="1266" y="2577"/>
                      <a:ext cx="1595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82" name="任意多边形 33882"/>
                    <p:cNvSpPr>
                      <a:spLocks noChangeArrowheads="1"/>
                    </p:cNvSpPr>
                    <p:nvPr/>
                  </p:nvSpPr>
                  <p:spPr bwMode="auto">
                    <a:xfrm rot="17542885" flipH="1">
                      <a:off x="1272" y="3636"/>
                      <a:ext cx="856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63" name="组合 33883"/>
                  <p:cNvGrpSpPr>
                    <a:grpSpLocks/>
                  </p:cNvGrpSpPr>
                  <p:nvPr/>
                </p:nvGrpSpPr>
                <p:grpSpPr bwMode="auto">
                  <a:xfrm rot="88588">
                    <a:off x="2061" y="1962"/>
                    <a:ext cx="459" cy="2329"/>
                    <a:chOff x="1956" y="1990"/>
                    <a:chExt cx="492" cy="2604"/>
                  </a:xfrm>
                </p:grpSpPr>
                <p:sp>
                  <p:nvSpPr>
                    <p:cNvPr id="79" name="任意多边形 33884"/>
                    <p:cNvSpPr>
                      <a:spLocks noChangeArrowheads="1"/>
                    </p:cNvSpPr>
                    <p:nvPr/>
                  </p:nvSpPr>
                  <p:spPr bwMode="auto">
                    <a:xfrm rot="16782062" flipH="1">
                      <a:off x="1441" y="2694"/>
                      <a:ext cx="1711" cy="301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80" name="任意多边形 33885"/>
                    <p:cNvSpPr>
                      <a:spLocks noChangeArrowheads="1"/>
                    </p:cNvSpPr>
                    <p:nvPr/>
                  </p:nvSpPr>
                  <p:spPr bwMode="auto">
                    <a:xfrm rot="16782062" flipH="1">
                      <a:off x="1733" y="3897"/>
                      <a:ext cx="918" cy="47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64" name="组合 33886"/>
                  <p:cNvGrpSpPr>
                    <a:grpSpLocks/>
                  </p:cNvGrpSpPr>
                  <p:nvPr/>
                </p:nvGrpSpPr>
                <p:grpSpPr bwMode="auto">
                  <a:xfrm>
                    <a:off x="3408" y="1689"/>
                    <a:ext cx="1125" cy="2426"/>
                    <a:chOff x="3334" y="1717"/>
                    <a:chExt cx="1125" cy="2426"/>
                  </a:xfrm>
                </p:grpSpPr>
                <p:sp>
                  <p:nvSpPr>
                    <p:cNvPr id="77" name="任意多边形 33887"/>
                    <p:cNvSpPr>
                      <a:spLocks noChangeArrowheads="1"/>
                    </p:cNvSpPr>
                    <p:nvPr/>
                  </p:nvSpPr>
                  <p:spPr bwMode="auto">
                    <a:xfrm rot="3144576">
                      <a:off x="2628" y="2423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78" name="任意多边形 33888"/>
                    <p:cNvSpPr>
                      <a:spLocks noChangeArrowheads="1"/>
                    </p:cNvSpPr>
                    <p:nvPr/>
                  </p:nvSpPr>
                  <p:spPr bwMode="auto">
                    <a:xfrm rot="3144576">
                      <a:off x="3750" y="3435"/>
                      <a:ext cx="925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65" name="组合 33889"/>
                  <p:cNvGrpSpPr>
                    <a:grpSpLocks/>
                  </p:cNvGrpSpPr>
                  <p:nvPr/>
                </p:nvGrpSpPr>
                <p:grpSpPr bwMode="auto">
                  <a:xfrm>
                    <a:off x="3255" y="1838"/>
                    <a:ext cx="883" cy="2426"/>
                    <a:chOff x="3181" y="1866"/>
                    <a:chExt cx="883" cy="2426"/>
                  </a:xfrm>
                </p:grpSpPr>
                <p:sp>
                  <p:nvSpPr>
                    <p:cNvPr id="75" name="任意多边形 33890"/>
                    <p:cNvSpPr>
                      <a:spLocks noChangeArrowheads="1"/>
                    </p:cNvSpPr>
                    <p:nvPr/>
                  </p:nvSpPr>
                  <p:spPr bwMode="auto">
                    <a:xfrm rot="3745735">
                      <a:off x="2505" y="2540"/>
                      <a:ext cx="1650" cy="299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76" name="任意多边形 33891"/>
                    <p:cNvSpPr>
                      <a:spLocks noChangeArrowheads="1"/>
                    </p:cNvSpPr>
                    <p:nvPr/>
                  </p:nvSpPr>
                  <p:spPr bwMode="auto">
                    <a:xfrm rot="3745735">
                      <a:off x="3386" y="3614"/>
                      <a:ext cx="885" cy="46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66" name="组合 33892"/>
                  <p:cNvGrpSpPr>
                    <a:grpSpLocks/>
                  </p:cNvGrpSpPr>
                  <p:nvPr/>
                </p:nvGrpSpPr>
                <p:grpSpPr bwMode="auto">
                  <a:xfrm>
                    <a:off x="3080" y="1955"/>
                    <a:ext cx="619" cy="2386"/>
                    <a:chOff x="3006" y="1983"/>
                    <a:chExt cx="619" cy="2386"/>
                  </a:xfrm>
                </p:grpSpPr>
                <p:sp>
                  <p:nvSpPr>
                    <p:cNvPr id="73" name="任意多边形 33893"/>
                    <p:cNvSpPr>
                      <a:spLocks noChangeArrowheads="1"/>
                    </p:cNvSpPr>
                    <p:nvPr/>
                  </p:nvSpPr>
                  <p:spPr bwMode="auto">
                    <a:xfrm rot="4286818">
                      <a:off x="2327" y="2660"/>
                      <a:ext cx="1601" cy="246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74" name="任意多边形 33894"/>
                    <p:cNvSpPr>
                      <a:spLocks noChangeArrowheads="1"/>
                    </p:cNvSpPr>
                    <p:nvPr/>
                  </p:nvSpPr>
                  <p:spPr bwMode="auto">
                    <a:xfrm rot="4286818">
                      <a:off x="3001" y="3746"/>
                      <a:ext cx="859" cy="38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67" name="组合 33895"/>
                  <p:cNvGrpSpPr>
                    <a:grpSpLocks/>
                  </p:cNvGrpSpPr>
                  <p:nvPr/>
                </p:nvGrpSpPr>
                <p:grpSpPr bwMode="auto">
                  <a:xfrm>
                    <a:off x="2893" y="2073"/>
                    <a:ext cx="405" cy="2219"/>
                    <a:chOff x="2819" y="2101"/>
                    <a:chExt cx="405" cy="2219"/>
                  </a:xfrm>
                </p:grpSpPr>
                <p:sp>
                  <p:nvSpPr>
                    <p:cNvPr id="71" name="任意多边形 33896"/>
                    <p:cNvSpPr>
                      <a:spLocks noChangeArrowheads="1"/>
                    </p:cNvSpPr>
                    <p:nvPr/>
                  </p:nvSpPr>
                  <p:spPr bwMode="auto">
                    <a:xfrm rot="4898956">
                      <a:off x="2205" y="2713"/>
                      <a:ext cx="1471" cy="246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72" name="任意多边形 33897"/>
                    <p:cNvSpPr>
                      <a:spLocks noChangeArrowheads="1"/>
                    </p:cNvSpPr>
                    <p:nvPr/>
                  </p:nvSpPr>
                  <p:spPr bwMode="auto">
                    <a:xfrm rot="4898956">
                      <a:off x="2636" y="3732"/>
                      <a:ext cx="790" cy="38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68" name="组合 33898"/>
                  <p:cNvGrpSpPr>
                    <a:grpSpLocks/>
                  </p:cNvGrpSpPr>
                  <p:nvPr/>
                </p:nvGrpSpPr>
                <p:grpSpPr bwMode="auto">
                  <a:xfrm>
                    <a:off x="2372" y="2107"/>
                    <a:ext cx="426" cy="2185"/>
                    <a:chOff x="2287" y="2135"/>
                    <a:chExt cx="426" cy="2185"/>
                  </a:xfrm>
                </p:grpSpPr>
                <p:sp>
                  <p:nvSpPr>
                    <p:cNvPr id="69" name="任意多边形 33899"/>
                    <p:cNvSpPr>
                      <a:spLocks noChangeArrowheads="1"/>
                    </p:cNvSpPr>
                    <p:nvPr/>
                  </p:nvSpPr>
                  <p:spPr bwMode="auto">
                    <a:xfrm rot="5755659">
                      <a:off x="1899" y="2759"/>
                      <a:ext cx="1437" cy="188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70" name="任意多边形 33900"/>
                    <p:cNvSpPr>
                      <a:spLocks noChangeArrowheads="1"/>
                    </p:cNvSpPr>
                    <p:nvPr/>
                  </p:nvSpPr>
                  <p:spPr bwMode="auto">
                    <a:xfrm rot="5755659">
                      <a:off x="2048" y="3786"/>
                      <a:ext cx="771" cy="29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23" name="组合 33901"/>
              <p:cNvGrpSpPr>
                <a:grpSpLocks/>
              </p:cNvGrpSpPr>
              <p:nvPr/>
            </p:nvGrpSpPr>
            <p:grpSpPr bwMode="auto">
              <a:xfrm>
                <a:off x="74" y="313"/>
                <a:ext cx="5459" cy="3667"/>
                <a:chOff x="74" y="313"/>
                <a:chExt cx="5459" cy="3667"/>
              </a:xfrm>
            </p:grpSpPr>
            <p:grpSp>
              <p:nvGrpSpPr>
                <p:cNvPr id="24" name="组合 33902"/>
                <p:cNvGrpSpPr>
                  <a:grpSpLocks/>
                </p:cNvGrpSpPr>
                <p:nvPr/>
              </p:nvGrpSpPr>
              <p:grpSpPr bwMode="auto">
                <a:xfrm>
                  <a:off x="74" y="313"/>
                  <a:ext cx="5459" cy="3667"/>
                  <a:chOff x="74" y="313"/>
                  <a:chExt cx="5459" cy="3667"/>
                </a:xfrm>
              </p:grpSpPr>
              <p:sp>
                <p:nvSpPr>
                  <p:cNvPr id="26" name="任意多边形 33903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2966" y="456"/>
                    <a:ext cx="2567" cy="2046"/>
                  </a:xfrm>
                  <a:custGeom>
                    <a:avLst/>
                    <a:gdLst>
                      <a:gd name="T0" fmla="*/ 36729 w 36729"/>
                      <a:gd name="T1" fmla="*/ 10451 h 21600"/>
                      <a:gd name="T2" fmla="*/ 17826 w 36729"/>
                      <a:gd name="T3" fmla="*/ 21600 h 21600"/>
                      <a:gd name="T4" fmla="*/ -2 w 36729"/>
                      <a:gd name="T5" fmla="*/ 12199 h 21600"/>
                      <a:gd name="T6" fmla="*/ 36729 w 36729"/>
                      <a:gd name="T7" fmla="*/ 10451 h 21600"/>
                      <a:gd name="T8" fmla="*/ 17826 w 36729"/>
                      <a:gd name="T9" fmla="*/ 21600 h 21600"/>
                      <a:gd name="T10" fmla="*/ -2 w 36729"/>
                      <a:gd name="T11" fmla="*/ 12199 h 21600"/>
                      <a:gd name="T12" fmla="*/ 17826 w 36729"/>
                      <a:gd name="T13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729" h="21600" fill="none">
                        <a:moveTo>
                          <a:pt x="36729" y="10451"/>
                        </a:moveTo>
                        <a:cubicBezTo>
                          <a:pt x="33048" y="17101"/>
                          <a:pt x="25962" y="21600"/>
                          <a:pt x="17826" y="21600"/>
                        </a:cubicBezTo>
                        <a:cubicBezTo>
                          <a:pt x="10423" y="21600"/>
                          <a:pt x="3890" y="17876"/>
                          <a:pt x="-2" y="12199"/>
                        </a:cubicBezTo>
                      </a:path>
                      <a:path w="36729" h="21600" stroke="0">
                        <a:moveTo>
                          <a:pt x="36729" y="10451"/>
                        </a:moveTo>
                        <a:cubicBezTo>
                          <a:pt x="33048" y="17101"/>
                          <a:pt x="25962" y="21600"/>
                          <a:pt x="17826" y="21600"/>
                        </a:cubicBezTo>
                        <a:cubicBezTo>
                          <a:pt x="10423" y="21600"/>
                          <a:pt x="3890" y="17876"/>
                          <a:pt x="-2" y="12199"/>
                        </a:cubicBezTo>
                        <a:lnTo>
                          <a:pt x="17826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7" name="任意多边形 33904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388" y="1601"/>
                    <a:ext cx="2016" cy="2379"/>
                  </a:xfrm>
                  <a:custGeom>
                    <a:avLst/>
                    <a:gdLst>
                      <a:gd name="T0" fmla="*/ 0 w 30473"/>
                      <a:gd name="T1" fmla="*/ 1906 h 22305"/>
                      <a:gd name="T2" fmla="*/ 8873 w 30473"/>
                      <a:gd name="T3" fmla="*/ -1 h 22305"/>
                      <a:gd name="T4" fmla="*/ 30473 w 30473"/>
                      <a:gd name="T5" fmla="*/ 21599 h 22305"/>
                      <a:gd name="T6" fmla="*/ 30462 w 30473"/>
                      <a:gd name="T7" fmla="*/ 22303 h 22305"/>
                      <a:gd name="T8" fmla="*/ 0 w 30473"/>
                      <a:gd name="T9" fmla="*/ 1906 h 22305"/>
                      <a:gd name="T10" fmla="*/ 8873 w 30473"/>
                      <a:gd name="T11" fmla="*/ -1 h 22305"/>
                      <a:gd name="T12" fmla="*/ 30473 w 30473"/>
                      <a:gd name="T13" fmla="*/ 21599 h 22305"/>
                      <a:gd name="T14" fmla="*/ 30462 w 30473"/>
                      <a:gd name="T15" fmla="*/ 22303 h 22305"/>
                      <a:gd name="T16" fmla="*/ 8873 w 30473"/>
                      <a:gd name="T17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0473" h="22305" fill="none">
                        <a:moveTo>
                          <a:pt x="0" y="1906"/>
                        </a:moveTo>
                        <a:cubicBezTo>
                          <a:pt x="2704" y="679"/>
                          <a:pt x="5709" y="-1"/>
                          <a:pt x="8873" y="-1"/>
                        </a:cubicBezTo>
                        <a:cubicBezTo>
                          <a:pt x="20802" y="-1"/>
                          <a:pt x="30473" y="9670"/>
                          <a:pt x="30473" y="21599"/>
                        </a:cubicBezTo>
                        <a:cubicBezTo>
                          <a:pt x="30473" y="21836"/>
                          <a:pt x="30469" y="22072"/>
                          <a:pt x="30462" y="22303"/>
                        </a:cubicBezTo>
                      </a:path>
                      <a:path w="30473" h="22305" stroke="0">
                        <a:moveTo>
                          <a:pt x="0" y="1906"/>
                        </a:moveTo>
                        <a:cubicBezTo>
                          <a:pt x="2704" y="679"/>
                          <a:pt x="5709" y="-1"/>
                          <a:pt x="8873" y="-1"/>
                        </a:cubicBezTo>
                        <a:cubicBezTo>
                          <a:pt x="20802" y="-1"/>
                          <a:pt x="30473" y="9670"/>
                          <a:pt x="30473" y="21599"/>
                        </a:cubicBezTo>
                        <a:cubicBezTo>
                          <a:pt x="30473" y="21836"/>
                          <a:pt x="30469" y="22072"/>
                          <a:pt x="30462" y="22303"/>
                        </a:cubicBezTo>
                        <a:lnTo>
                          <a:pt x="8873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" name="任意多边形 33905"/>
                  <p:cNvSpPr>
                    <a:spLocks noChangeArrowheads="1"/>
                  </p:cNvSpPr>
                  <p:nvPr/>
                </p:nvSpPr>
                <p:spPr bwMode="auto">
                  <a:xfrm>
                    <a:off x="3029" y="1181"/>
                    <a:ext cx="1426" cy="2379"/>
                  </a:xfrm>
                  <a:custGeom>
                    <a:avLst/>
                    <a:gdLst>
                      <a:gd name="T0" fmla="*/ 0 w 34812"/>
                      <a:gd name="T1" fmla="*/ 4512 h 22305"/>
                      <a:gd name="T2" fmla="*/ 13212 w 34812"/>
                      <a:gd name="T3" fmla="*/ 0 h 22305"/>
                      <a:gd name="T4" fmla="*/ 34812 w 34812"/>
                      <a:gd name="T5" fmla="*/ 21600 h 22305"/>
                      <a:gd name="T6" fmla="*/ 34801 w 34812"/>
                      <a:gd name="T7" fmla="*/ 22304 h 22305"/>
                      <a:gd name="T8" fmla="*/ 0 w 34812"/>
                      <a:gd name="T9" fmla="*/ 4512 h 22305"/>
                      <a:gd name="T10" fmla="*/ 13212 w 34812"/>
                      <a:gd name="T11" fmla="*/ 0 h 22305"/>
                      <a:gd name="T12" fmla="*/ 34812 w 34812"/>
                      <a:gd name="T13" fmla="*/ 21600 h 22305"/>
                      <a:gd name="T14" fmla="*/ 34801 w 34812"/>
                      <a:gd name="T15" fmla="*/ 22304 h 22305"/>
                      <a:gd name="T16" fmla="*/ 13212 w 34812"/>
                      <a:gd name="T17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4812" h="22305" fill="none">
                        <a:moveTo>
                          <a:pt x="0" y="4512"/>
                        </a:moveTo>
                        <a:cubicBezTo>
                          <a:pt x="3652" y="1683"/>
                          <a:pt x="8235" y="0"/>
                          <a:pt x="13212" y="0"/>
                        </a:cubicBezTo>
                        <a:cubicBezTo>
                          <a:pt x="25141" y="0"/>
                          <a:pt x="34812" y="9671"/>
                          <a:pt x="34812" y="21600"/>
                        </a:cubicBezTo>
                        <a:cubicBezTo>
                          <a:pt x="34812" y="21837"/>
                          <a:pt x="34808" y="22073"/>
                          <a:pt x="34801" y="22304"/>
                        </a:cubicBezTo>
                      </a:path>
                      <a:path w="34812" h="22305" stroke="0">
                        <a:moveTo>
                          <a:pt x="0" y="4512"/>
                        </a:moveTo>
                        <a:cubicBezTo>
                          <a:pt x="3652" y="1683"/>
                          <a:pt x="8235" y="0"/>
                          <a:pt x="13212" y="0"/>
                        </a:cubicBezTo>
                        <a:cubicBezTo>
                          <a:pt x="25141" y="0"/>
                          <a:pt x="34812" y="9671"/>
                          <a:pt x="34812" y="21600"/>
                        </a:cubicBezTo>
                        <a:cubicBezTo>
                          <a:pt x="34812" y="21837"/>
                          <a:pt x="34808" y="22073"/>
                          <a:pt x="34801" y="22304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9" name="任意多边形 33906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74" y="813"/>
                    <a:ext cx="2540" cy="2379"/>
                  </a:xfrm>
                  <a:custGeom>
                    <a:avLst/>
                    <a:gdLst>
                      <a:gd name="T0" fmla="*/ 0 w 36830"/>
                      <a:gd name="T1" fmla="*/ 6282 h 22305"/>
                      <a:gd name="T2" fmla="*/ 15229 w 36830"/>
                      <a:gd name="T3" fmla="*/ -1 h 22305"/>
                      <a:gd name="T4" fmla="*/ 36829 w 36830"/>
                      <a:gd name="T5" fmla="*/ 21599 h 22305"/>
                      <a:gd name="T6" fmla="*/ 36818 w 36830"/>
                      <a:gd name="T7" fmla="*/ 22303 h 22305"/>
                      <a:gd name="T8" fmla="*/ 0 w 36830"/>
                      <a:gd name="T9" fmla="*/ 6282 h 22305"/>
                      <a:gd name="T10" fmla="*/ 15229 w 36830"/>
                      <a:gd name="T11" fmla="*/ -1 h 22305"/>
                      <a:gd name="T12" fmla="*/ 36829 w 36830"/>
                      <a:gd name="T13" fmla="*/ 21599 h 22305"/>
                      <a:gd name="T14" fmla="*/ 36818 w 36830"/>
                      <a:gd name="T15" fmla="*/ 22303 h 22305"/>
                      <a:gd name="T16" fmla="*/ 15230 w 36830"/>
                      <a:gd name="T17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6830" h="22305" fill="none">
                        <a:moveTo>
                          <a:pt x="0" y="6282"/>
                        </a:moveTo>
                        <a:cubicBezTo>
                          <a:pt x="3905" y="2399"/>
                          <a:pt x="9287" y="-1"/>
                          <a:pt x="15229" y="-1"/>
                        </a:cubicBezTo>
                        <a:cubicBezTo>
                          <a:pt x="27158" y="-1"/>
                          <a:pt x="36829" y="9670"/>
                          <a:pt x="36829" y="21599"/>
                        </a:cubicBezTo>
                        <a:cubicBezTo>
                          <a:pt x="36829" y="21836"/>
                          <a:pt x="36825" y="22072"/>
                          <a:pt x="36818" y="22303"/>
                        </a:cubicBezTo>
                      </a:path>
                      <a:path w="36830" h="22305" stroke="0">
                        <a:moveTo>
                          <a:pt x="0" y="6282"/>
                        </a:moveTo>
                        <a:cubicBezTo>
                          <a:pt x="3905" y="2399"/>
                          <a:pt x="9287" y="-1"/>
                          <a:pt x="15229" y="-1"/>
                        </a:cubicBezTo>
                        <a:cubicBezTo>
                          <a:pt x="27158" y="-1"/>
                          <a:pt x="36829" y="9670"/>
                          <a:pt x="36829" y="21599"/>
                        </a:cubicBezTo>
                        <a:cubicBezTo>
                          <a:pt x="36829" y="21836"/>
                          <a:pt x="36825" y="22072"/>
                          <a:pt x="36818" y="22303"/>
                        </a:cubicBezTo>
                        <a:lnTo>
                          <a:pt x="1523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0" name="任意多边形 33907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790" y="313"/>
                    <a:ext cx="1850" cy="2304"/>
                  </a:xfrm>
                  <a:custGeom>
                    <a:avLst/>
                    <a:gdLst>
                      <a:gd name="T0" fmla="*/ 0 w 31881"/>
                      <a:gd name="T1" fmla="*/ 10015 h 21600"/>
                      <a:gd name="T2" fmla="*/ 18231 w 31881"/>
                      <a:gd name="T3" fmla="*/ 0 h 21600"/>
                      <a:gd name="T4" fmla="*/ 31880 w 31881"/>
                      <a:gd name="T5" fmla="*/ 4858 h 21600"/>
                      <a:gd name="T6" fmla="*/ 0 w 31881"/>
                      <a:gd name="T7" fmla="*/ 10015 h 21600"/>
                      <a:gd name="T8" fmla="*/ 18231 w 31881"/>
                      <a:gd name="T9" fmla="*/ 0 h 21600"/>
                      <a:gd name="T10" fmla="*/ 31880 w 31881"/>
                      <a:gd name="T11" fmla="*/ 4858 h 21600"/>
                      <a:gd name="T12" fmla="*/ 18231 w 31881"/>
                      <a:gd name="T13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1881" h="21600" fill="none">
                        <a:moveTo>
                          <a:pt x="0" y="10015"/>
                        </a:moveTo>
                        <a:cubicBezTo>
                          <a:pt x="3833" y="3993"/>
                          <a:pt x="10565" y="0"/>
                          <a:pt x="18231" y="0"/>
                        </a:cubicBezTo>
                        <a:cubicBezTo>
                          <a:pt x="23408" y="0"/>
                          <a:pt x="28160" y="1821"/>
                          <a:pt x="31880" y="4858"/>
                        </a:cubicBezTo>
                      </a:path>
                      <a:path w="31881" h="21600" stroke="0">
                        <a:moveTo>
                          <a:pt x="0" y="10015"/>
                        </a:moveTo>
                        <a:cubicBezTo>
                          <a:pt x="3833" y="3993"/>
                          <a:pt x="10565" y="0"/>
                          <a:pt x="18231" y="0"/>
                        </a:cubicBezTo>
                        <a:cubicBezTo>
                          <a:pt x="23408" y="0"/>
                          <a:pt x="28160" y="1821"/>
                          <a:pt x="31880" y="4858"/>
                        </a:cubicBezTo>
                        <a:lnTo>
                          <a:pt x="18231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1" name="任意多边形 33908"/>
                  <p:cNvSpPr>
                    <a:spLocks noChangeArrowheads="1"/>
                  </p:cNvSpPr>
                  <p:nvPr/>
                </p:nvSpPr>
                <p:spPr bwMode="auto">
                  <a:xfrm>
                    <a:off x="2763" y="1281"/>
                    <a:ext cx="764" cy="2304"/>
                  </a:xfrm>
                  <a:custGeom>
                    <a:avLst/>
                    <a:gdLst>
                      <a:gd name="T0" fmla="*/ 0 w 31146"/>
                      <a:gd name="T1" fmla="*/ 4512 h 21600"/>
                      <a:gd name="T2" fmla="*/ 13212 w 31146"/>
                      <a:gd name="T3" fmla="*/ 0 h 21600"/>
                      <a:gd name="T4" fmla="*/ 31146 w 31146"/>
                      <a:gd name="T5" fmla="*/ 9558 h 21600"/>
                      <a:gd name="T6" fmla="*/ 0 w 31146"/>
                      <a:gd name="T7" fmla="*/ 4512 h 21600"/>
                      <a:gd name="T8" fmla="*/ 13212 w 31146"/>
                      <a:gd name="T9" fmla="*/ 0 h 21600"/>
                      <a:gd name="T10" fmla="*/ 31146 w 31146"/>
                      <a:gd name="T11" fmla="*/ 9558 h 21600"/>
                      <a:gd name="T12" fmla="*/ 13212 w 31146"/>
                      <a:gd name="T13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1146" h="21600" fill="none">
                        <a:moveTo>
                          <a:pt x="0" y="4512"/>
                        </a:moveTo>
                        <a:cubicBezTo>
                          <a:pt x="3652" y="1683"/>
                          <a:pt x="8235" y="0"/>
                          <a:pt x="13212" y="0"/>
                        </a:cubicBezTo>
                        <a:cubicBezTo>
                          <a:pt x="20683" y="0"/>
                          <a:pt x="27268" y="3793"/>
                          <a:pt x="31146" y="9558"/>
                        </a:cubicBezTo>
                      </a:path>
                      <a:path w="31146" h="21600" stroke="0">
                        <a:moveTo>
                          <a:pt x="0" y="4512"/>
                        </a:moveTo>
                        <a:cubicBezTo>
                          <a:pt x="3652" y="1683"/>
                          <a:pt x="8235" y="0"/>
                          <a:pt x="13212" y="0"/>
                        </a:cubicBezTo>
                        <a:cubicBezTo>
                          <a:pt x="20683" y="0"/>
                          <a:pt x="27268" y="3793"/>
                          <a:pt x="31146" y="9558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2" name="任意多边形 33909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1800" y="438"/>
                    <a:ext cx="418" cy="1524"/>
                  </a:xfrm>
                  <a:custGeom>
                    <a:avLst/>
                    <a:gdLst>
                      <a:gd name="T0" fmla="*/ 0 w 776"/>
                      <a:gd name="T1" fmla="*/ 64 h 2368"/>
                      <a:gd name="T2" fmla="*/ 240 w 776"/>
                      <a:gd name="T3" fmla="*/ 16 h 2368"/>
                      <a:gd name="T4" fmla="*/ 96 w 776"/>
                      <a:gd name="T5" fmla="*/ 160 h 2368"/>
                      <a:gd name="T6" fmla="*/ 336 w 776"/>
                      <a:gd name="T7" fmla="*/ 160 h 2368"/>
                      <a:gd name="T8" fmla="*/ 192 w 776"/>
                      <a:gd name="T9" fmla="*/ 304 h 2368"/>
                      <a:gd name="T10" fmla="*/ 384 w 776"/>
                      <a:gd name="T11" fmla="*/ 352 h 2368"/>
                      <a:gd name="T12" fmla="*/ 288 w 776"/>
                      <a:gd name="T13" fmla="*/ 448 h 2368"/>
                      <a:gd name="T14" fmla="*/ 480 w 776"/>
                      <a:gd name="T15" fmla="*/ 496 h 2368"/>
                      <a:gd name="T16" fmla="*/ 384 w 776"/>
                      <a:gd name="T17" fmla="*/ 592 h 2368"/>
                      <a:gd name="T18" fmla="*/ 528 w 776"/>
                      <a:gd name="T19" fmla="*/ 640 h 2368"/>
                      <a:gd name="T20" fmla="*/ 480 w 776"/>
                      <a:gd name="T21" fmla="*/ 736 h 2368"/>
                      <a:gd name="T22" fmla="*/ 576 w 776"/>
                      <a:gd name="T23" fmla="*/ 832 h 2368"/>
                      <a:gd name="T24" fmla="*/ 576 w 776"/>
                      <a:gd name="T25" fmla="*/ 928 h 2368"/>
                      <a:gd name="T26" fmla="*/ 672 w 776"/>
                      <a:gd name="T27" fmla="*/ 1072 h 2368"/>
                      <a:gd name="T28" fmla="*/ 624 w 776"/>
                      <a:gd name="T29" fmla="*/ 1216 h 2368"/>
                      <a:gd name="T30" fmla="*/ 720 w 776"/>
                      <a:gd name="T31" fmla="*/ 1312 h 2368"/>
                      <a:gd name="T32" fmla="*/ 672 w 776"/>
                      <a:gd name="T33" fmla="*/ 1456 h 2368"/>
                      <a:gd name="T34" fmla="*/ 720 w 776"/>
                      <a:gd name="T35" fmla="*/ 1600 h 2368"/>
                      <a:gd name="T36" fmla="*/ 672 w 776"/>
                      <a:gd name="T37" fmla="*/ 1696 h 2368"/>
                      <a:gd name="T38" fmla="*/ 768 w 776"/>
                      <a:gd name="T39" fmla="*/ 1840 h 2368"/>
                      <a:gd name="T40" fmla="*/ 720 w 776"/>
                      <a:gd name="T41" fmla="*/ 1984 h 2368"/>
                      <a:gd name="T42" fmla="*/ 768 w 776"/>
                      <a:gd name="T43" fmla="*/ 2176 h 2368"/>
                      <a:gd name="T44" fmla="*/ 720 w 776"/>
                      <a:gd name="T45" fmla="*/ 2224 h 2368"/>
                      <a:gd name="T46" fmla="*/ 768 w 776"/>
                      <a:gd name="T47" fmla="*/ 2368 h 23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25" name="任意多边形 33910"/>
                <p:cNvSpPr>
                  <a:spLocks noChangeArrowheads="1"/>
                </p:cNvSpPr>
                <p:nvPr/>
              </p:nvSpPr>
              <p:spPr bwMode="auto">
                <a:xfrm rot="-1346631">
                  <a:off x="3280" y="1529"/>
                  <a:ext cx="442" cy="837"/>
                </a:xfrm>
                <a:custGeom>
                  <a:avLst/>
                  <a:gdLst>
                    <a:gd name="T0" fmla="*/ 0 w 776"/>
                    <a:gd name="T1" fmla="*/ 64 h 2368"/>
                    <a:gd name="T2" fmla="*/ 240 w 776"/>
                    <a:gd name="T3" fmla="*/ 16 h 2368"/>
                    <a:gd name="T4" fmla="*/ 96 w 776"/>
                    <a:gd name="T5" fmla="*/ 160 h 2368"/>
                    <a:gd name="T6" fmla="*/ 336 w 776"/>
                    <a:gd name="T7" fmla="*/ 160 h 2368"/>
                    <a:gd name="T8" fmla="*/ 192 w 776"/>
                    <a:gd name="T9" fmla="*/ 304 h 2368"/>
                    <a:gd name="T10" fmla="*/ 384 w 776"/>
                    <a:gd name="T11" fmla="*/ 352 h 2368"/>
                    <a:gd name="T12" fmla="*/ 288 w 776"/>
                    <a:gd name="T13" fmla="*/ 448 h 2368"/>
                    <a:gd name="T14" fmla="*/ 480 w 776"/>
                    <a:gd name="T15" fmla="*/ 496 h 2368"/>
                    <a:gd name="T16" fmla="*/ 384 w 776"/>
                    <a:gd name="T17" fmla="*/ 592 h 2368"/>
                    <a:gd name="T18" fmla="*/ 528 w 776"/>
                    <a:gd name="T19" fmla="*/ 640 h 2368"/>
                    <a:gd name="T20" fmla="*/ 480 w 776"/>
                    <a:gd name="T21" fmla="*/ 736 h 2368"/>
                    <a:gd name="T22" fmla="*/ 576 w 776"/>
                    <a:gd name="T23" fmla="*/ 832 h 2368"/>
                    <a:gd name="T24" fmla="*/ 576 w 776"/>
                    <a:gd name="T25" fmla="*/ 928 h 2368"/>
                    <a:gd name="T26" fmla="*/ 672 w 776"/>
                    <a:gd name="T27" fmla="*/ 1072 h 2368"/>
                    <a:gd name="T28" fmla="*/ 624 w 776"/>
                    <a:gd name="T29" fmla="*/ 1216 h 2368"/>
                    <a:gd name="T30" fmla="*/ 720 w 776"/>
                    <a:gd name="T31" fmla="*/ 1312 h 2368"/>
                    <a:gd name="T32" fmla="*/ 672 w 776"/>
                    <a:gd name="T33" fmla="*/ 1456 h 2368"/>
                    <a:gd name="T34" fmla="*/ 720 w 776"/>
                    <a:gd name="T35" fmla="*/ 1600 h 2368"/>
                    <a:gd name="T36" fmla="*/ 672 w 776"/>
                    <a:gd name="T37" fmla="*/ 1696 h 2368"/>
                    <a:gd name="T38" fmla="*/ 768 w 776"/>
                    <a:gd name="T39" fmla="*/ 1840 h 2368"/>
                    <a:gd name="T40" fmla="*/ 720 w 776"/>
                    <a:gd name="T41" fmla="*/ 1984 h 2368"/>
                    <a:gd name="T42" fmla="*/ 768 w 776"/>
                    <a:gd name="T43" fmla="*/ 2176 h 2368"/>
                    <a:gd name="T44" fmla="*/ 720 w 776"/>
                    <a:gd name="T45" fmla="*/ 2224 h 2368"/>
                    <a:gd name="T46" fmla="*/ 768 w 776"/>
                    <a:gd name="T47" fmla="*/ 2368 h 23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7" name="组合 33911"/>
            <p:cNvGrpSpPr>
              <a:grpSpLocks/>
            </p:cNvGrpSpPr>
            <p:nvPr/>
          </p:nvGrpSpPr>
          <p:grpSpPr bwMode="auto">
            <a:xfrm>
              <a:off x="1476" y="449"/>
              <a:ext cx="4038" cy="2966"/>
              <a:chOff x="210" y="337"/>
              <a:chExt cx="5198" cy="3818"/>
            </a:xfrm>
          </p:grpSpPr>
          <p:sp>
            <p:nvSpPr>
              <p:cNvPr id="8" name="任意多边形 33912"/>
              <p:cNvSpPr>
                <a:spLocks noChangeArrowheads="1"/>
              </p:cNvSpPr>
              <p:nvPr/>
            </p:nvSpPr>
            <p:spPr bwMode="auto">
              <a:xfrm flipH="1">
                <a:off x="1934" y="2382"/>
                <a:ext cx="485" cy="147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" name="任意多边形 33913"/>
              <p:cNvSpPr>
                <a:spLocks noChangeArrowheads="1"/>
              </p:cNvSpPr>
              <p:nvPr/>
            </p:nvSpPr>
            <p:spPr bwMode="auto">
              <a:xfrm flipH="1">
                <a:off x="1054" y="1851"/>
                <a:ext cx="2122" cy="2304"/>
              </a:xfrm>
              <a:custGeom>
                <a:avLst/>
                <a:gdLst>
                  <a:gd name="T0" fmla="*/ 5467 w 21600"/>
                  <a:gd name="T1" fmla="*/ 0 h 21602"/>
                  <a:gd name="T2" fmla="*/ 21600 w 21600"/>
                  <a:gd name="T3" fmla="*/ 20897 h 21602"/>
                  <a:gd name="T4" fmla="*/ 21589 w 21600"/>
                  <a:gd name="T5" fmla="*/ 21601 h 21602"/>
                  <a:gd name="T6" fmla="*/ 5467 w 21600"/>
                  <a:gd name="T7" fmla="*/ 0 h 21602"/>
                  <a:gd name="T8" fmla="*/ 21600 w 21600"/>
                  <a:gd name="T9" fmla="*/ 20897 h 21602"/>
                  <a:gd name="T10" fmla="*/ 21589 w 21600"/>
                  <a:gd name="T11" fmla="*/ 21601 h 21602"/>
                  <a:gd name="T12" fmla="*/ 0 w 21600"/>
                  <a:gd name="T13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600" h="21602" fill="none">
                    <a:moveTo>
                      <a:pt x="5467" y="0"/>
                    </a:moveTo>
                    <a:cubicBezTo>
                      <a:pt x="14754" y="2422"/>
                      <a:pt x="21600" y="10860"/>
                      <a:pt x="21600" y="20897"/>
                    </a:cubicBezTo>
                    <a:cubicBezTo>
                      <a:pt x="21600" y="21134"/>
                      <a:pt x="21596" y="21370"/>
                      <a:pt x="21589" y="21601"/>
                    </a:cubicBezTo>
                  </a:path>
                  <a:path w="21600" h="21602" stroke="0">
                    <a:moveTo>
                      <a:pt x="5467" y="0"/>
                    </a:moveTo>
                    <a:cubicBezTo>
                      <a:pt x="14754" y="2422"/>
                      <a:pt x="21600" y="10860"/>
                      <a:pt x="21600" y="20897"/>
                    </a:cubicBezTo>
                    <a:cubicBezTo>
                      <a:pt x="21600" y="21134"/>
                      <a:pt x="21596" y="21370"/>
                      <a:pt x="21589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" name="任意多边形 33914"/>
              <p:cNvSpPr>
                <a:spLocks noChangeArrowheads="1"/>
              </p:cNvSpPr>
              <p:nvPr/>
            </p:nvSpPr>
            <p:spPr bwMode="auto">
              <a:xfrm flipH="1">
                <a:off x="1266" y="1480"/>
                <a:ext cx="1244" cy="2379"/>
              </a:xfrm>
              <a:custGeom>
                <a:avLst/>
                <a:gdLst>
                  <a:gd name="T0" fmla="*/ 0 w 28940"/>
                  <a:gd name="T1" fmla="*/ 1285 h 22305"/>
                  <a:gd name="T2" fmla="*/ 7340 w 28940"/>
                  <a:gd name="T3" fmla="*/ 0 h 22305"/>
                  <a:gd name="T4" fmla="*/ 28940 w 28940"/>
                  <a:gd name="T5" fmla="*/ 21600 h 22305"/>
                  <a:gd name="T6" fmla="*/ 28929 w 28940"/>
                  <a:gd name="T7" fmla="*/ 22304 h 22305"/>
                  <a:gd name="T8" fmla="*/ 0 w 28940"/>
                  <a:gd name="T9" fmla="*/ 1285 h 22305"/>
                  <a:gd name="T10" fmla="*/ 7340 w 28940"/>
                  <a:gd name="T11" fmla="*/ 0 h 22305"/>
                  <a:gd name="T12" fmla="*/ 28940 w 28940"/>
                  <a:gd name="T13" fmla="*/ 21600 h 22305"/>
                  <a:gd name="T14" fmla="*/ 28929 w 28940"/>
                  <a:gd name="T15" fmla="*/ 22304 h 22305"/>
                  <a:gd name="T16" fmla="*/ 7340 w 28940"/>
                  <a:gd name="T17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940" h="22305" fill="none">
                    <a:moveTo>
                      <a:pt x="0" y="1285"/>
                    </a:moveTo>
                    <a:cubicBezTo>
                      <a:pt x="2288" y="452"/>
                      <a:pt x="4761" y="0"/>
                      <a:pt x="7340" y="0"/>
                    </a:cubicBezTo>
                    <a:cubicBezTo>
                      <a:pt x="19269" y="0"/>
                      <a:pt x="28940" y="9671"/>
                      <a:pt x="28940" y="21600"/>
                    </a:cubicBezTo>
                    <a:cubicBezTo>
                      <a:pt x="28940" y="21837"/>
                      <a:pt x="28936" y="22073"/>
                      <a:pt x="28929" y="22304"/>
                    </a:cubicBezTo>
                  </a:path>
                  <a:path w="28940" h="22305" stroke="0">
                    <a:moveTo>
                      <a:pt x="0" y="1285"/>
                    </a:moveTo>
                    <a:cubicBezTo>
                      <a:pt x="2288" y="452"/>
                      <a:pt x="4761" y="0"/>
                      <a:pt x="7340" y="0"/>
                    </a:cubicBezTo>
                    <a:cubicBezTo>
                      <a:pt x="19269" y="0"/>
                      <a:pt x="28940" y="9671"/>
                      <a:pt x="28940" y="21600"/>
                    </a:cubicBezTo>
                    <a:cubicBezTo>
                      <a:pt x="28940" y="21837"/>
                      <a:pt x="28936" y="22073"/>
                      <a:pt x="28929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" name="任意多边形 33915"/>
              <p:cNvSpPr>
                <a:spLocks noChangeArrowheads="1"/>
              </p:cNvSpPr>
              <p:nvPr/>
            </p:nvSpPr>
            <p:spPr bwMode="auto">
              <a:xfrm flipH="1">
                <a:off x="210" y="1168"/>
                <a:ext cx="2376" cy="2379"/>
              </a:xfrm>
              <a:custGeom>
                <a:avLst/>
                <a:gdLst>
                  <a:gd name="T0" fmla="*/ 0 w 34455"/>
                  <a:gd name="T1" fmla="*/ 4241 h 22305"/>
                  <a:gd name="T2" fmla="*/ 12855 w 34455"/>
                  <a:gd name="T3" fmla="*/ 0 h 22305"/>
                  <a:gd name="T4" fmla="*/ 34455 w 34455"/>
                  <a:gd name="T5" fmla="*/ 21600 h 22305"/>
                  <a:gd name="T6" fmla="*/ 34444 w 34455"/>
                  <a:gd name="T7" fmla="*/ 22304 h 22305"/>
                  <a:gd name="T8" fmla="*/ 0 w 34455"/>
                  <a:gd name="T9" fmla="*/ 4241 h 22305"/>
                  <a:gd name="T10" fmla="*/ 12855 w 34455"/>
                  <a:gd name="T11" fmla="*/ 0 h 22305"/>
                  <a:gd name="T12" fmla="*/ 34455 w 34455"/>
                  <a:gd name="T13" fmla="*/ 21600 h 22305"/>
                  <a:gd name="T14" fmla="*/ 34444 w 34455"/>
                  <a:gd name="T15" fmla="*/ 22304 h 22305"/>
                  <a:gd name="T16" fmla="*/ 12855 w 34455"/>
                  <a:gd name="T17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455" h="22305" fill="none">
                    <a:moveTo>
                      <a:pt x="0" y="4241"/>
                    </a:moveTo>
                    <a:cubicBezTo>
                      <a:pt x="3591" y="1576"/>
                      <a:pt x="8039" y="0"/>
                      <a:pt x="12855" y="0"/>
                    </a:cubicBezTo>
                    <a:cubicBezTo>
                      <a:pt x="24784" y="0"/>
                      <a:pt x="34455" y="9671"/>
                      <a:pt x="34455" y="21600"/>
                    </a:cubicBezTo>
                    <a:cubicBezTo>
                      <a:pt x="34455" y="21837"/>
                      <a:pt x="34451" y="22073"/>
                      <a:pt x="34444" y="22304"/>
                    </a:cubicBezTo>
                  </a:path>
                  <a:path w="34455" h="22305" stroke="0">
                    <a:moveTo>
                      <a:pt x="0" y="4241"/>
                    </a:moveTo>
                    <a:cubicBezTo>
                      <a:pt x="3591" y="1576"/>
                      <a:pt x="8039" y="0"/>
                      <a:pt x="12855" y="0"/>
                    </a:cubicBezTo>
                    <a:cubicBezTo>
                      <a:pt x="24784" y="0"/>
                      <a:pt x="34455" y="9671"/>
                      <a:pt x="34455" y="21600"/>
                    </a:cubicBezTo>
                    <a:cubicBezTo>
                      <a:pt x="34455" y="21837"/>
                      <a:pt x="34451" y="22073"/>
                      <a:pt x="34444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" name="任意多边形 33916"/>
              <p:cNvSpPr>
                <a:spLocks noChangeArrowheads="1"/>
              </p:cNvSpPr>
              <p:nvPr/>
            </p:nvSpPr>
            <p:spPr bwMode="auto">
              <a:xfrm>
                <a:off x="2840" y="1503"/>
                <a:ext cx="381" cy="2379"/>
              </a:xfrm>
              <a:custGeom>
                <a:avLst/>
                <a:gdLst>
                  <a:gd name="T0" fmla="*/ 0 w 34812"/>
                  <a:gd name="T1" fmla="*/ 4512 h 22305"/>
                  <a:gd name="T2" fmla="*/ 13212 w 34812"/>
                  <a:gd name="T3" fmla="*/ 0 h 22305"/>
                  <a:gd name="T4" fmla="*/ 34812 w 34812"/>
                  <a:gd name="T5" fmla="*/ 21600 h 22305"/>
                  <a:gd name="T6" fmla="*/ 34801 w 34812"/>
                  <a:gd name="T7" fmla="*/ 22304 h 22305"/>
                  <a:gd name="T8" fmla="*/ 0 w 34812"/>
                  <a:gd name="T9" fmla="*/ 4512 h 22305"/>
                  <a:gd name="T10" fmla="*/ 13212 w 34812"/>
                  <a:gd name="T11" fmla="*/ 0 h 22305"/>
                  <a:gd name="T12" fmla="*/ 34812 w 34812"/>
                  <a:gd name="T13" fmla="*/ 21600 h 22305"/>
                  <a:gd name="T14" fmla="*/ 34801 w 34812"/>
                  <a:gd name="T15" fmla="*/ 22304 h 22305"/>
                  <a:gd name="T16" fmla="*/ 13212 w 34812"/>
                  <a:gd name="T17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812" h="22305" fill="none">
                    <a:moveTo>
                      <a:pt x="0" y="4512"/>
                    </a:moveTo>
                    <a:cubicBezTo>
                      <a:pt x="3652" y="1683"/>
                      <a:pt x="8235" y="0"/>
                      <a:pt x="13212" y="0"/>
                    </a:cubicBezTo>
                    <a:cubicBezTo>
                      <a:pt x="25141" y="0"/>
                      <a:pt x="34812" y="9671"/>
                      <a:pt x="34812" y="21600"/>
                    </a:cubicBezTo>
                    <a:cubicBezTo>
                      <a:pt x="34812" y="21837"/>
                      <a:pt x="34808" y="22073"/>
                      <a:pt x="34801" y="22304"/>
                    </a:cubicBezTo>
                  </a:path>
                  <a:path w="34812" h="22305" stroke="0">
                    <a:moveTo>
                      <a:pt x="0" y="4512"/>
                    </a:moveTo>
                    <a:cubicBezTo>
                      <a:pt x="3652" y="1683"/>
                      <a:pt x="8235" y="0"/>
                      <a:pt x="13212" y="0"/>
                    </a:cubicBezTo>
                    <a:cubicBezTo>
                      <a:pt x="25141" y="0"/>
                      <a:pt x="34812" y="9671"/>
                      <a:pt x="34812" y="21600"/>
                    </a:cubicBezTo>
                    <a:cubicBezTo>
                      <a:pt x="34812" y="21837"/>
                      <a:pt x="34808" y="22073"/>
                      <a:pt x="34801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" name="任意多边形 33917"/>
              <p:cNvSpPr>
                <a:spLocks noChangeArrowheads="1"/>
              </p:cNvSpPr>
              <p:nvPr/>
            </p:nvSpPr>
            <p:spPr bwMode="auto">
              <a:xfrm>
                <a:off x="2940" y="1492"/>
                <a:ext cx="1004" cy="2379"/>
              </a:xfrm>
              <a:custGeom>
                <a:avLst/>
                <a:gdLst>
                  <a:gd name="T0" fmla="*/ 0 w 34812"/>
                  <a:gd name="T1" fmla="*/ 4512 h 22305"/>
                  <a:gd name="T2" fmla="*/ 13212 w 34812"/>
                  <a:gd name="T3" fmla="*/ 0 h 22305"/>
                  <a:gd name="T4" fmla="*/ 34812 w 34812"/>
                  <a:gd name="T5" fmla="*/ 21600 h 22305"/>
                  <a:gd name="T6" fmla="*/ 34801 w 34812"/>
                  <a:gd name="T7" fmla="*/ 22304 h 22305"/>
                  <a:gd name="T8" fmla="*/ 0 w 34812"/>
                  <a:gd name="T9" fmla="*/ 4512 h 22305"/>
                  <a:gd name="T10" fmla="*/ 13212 w 34812"/>
                  <a:gd name="T11" fmla="*/ 0 h 22305"/>
                  <a:gd name="T12" fmla="*/ 34812 w 34812"/>
                  <a:gd name="T13" fmla="*/ 21600 h 22305"/>
                  <a:gd name="T14" fmla="*/ 34801 w 34812"/>
                  <a:gd name="T15" fmla="*/ 22304 h 22305"/>
                  <a:gd name="T16" fmla="*/ 13212 w 34812"/>
                  <a:gd name="T17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812" h="22305" fill="none">
                    <a:moveTo>
                      <a:pt x="0" y="4512"/>
                    </a:moveTo>
                    <a:cubicBezTo>
                      <a:pt x="3652" y="1683"/>
                      <a:pt x="8235" y="0"/>
                      <a:pt x="13212" y="0"/>
                    </a:cubicBezTo>
                    <a:cubicBezTo>
                      <a:pt x="25141" y="0"/>
                      <a:pt x="34812" y="9671"/>
                      <a:pt x="34812" y="21600"/>
                    </a:cubicBezTo>
                    <a:cubicBezTo>
                      <a:pt x="34812" y="21837"/>
                      <a:pt x="34808" y="22073"/>
                      <a:pt x="34801" y="22304"/>
                    </a:cubicBezTo>
                  </a:path>
                  <a:path w="34812" h="22305" stroke="0">
                    <a:moveTo>
                      <a:pt x="0" y="4512"/>
                    </a:moveTo>
                    <a:cubicBezTo>
                      <a:pt x="3652" y="1683"/>
                      <a:pt x="8235" y="0"/>
                      <a:pt x="13212" y="0"/>
                    </a:cubicBezTo>
                    <a:cubicBezTo>
                      <a:pt x="25141" y="0"/>
                      <a:pt x="34812" y="9671"/>
                      <a:pt x="34812" y="21600"/>
                    </a:cubicBezTo>
                    <a:cubicBezTo>
                      <a:pt x="34812" y="21837"/>
                      <a:pt x="34808" y="22073"/>
                      <a:pt x="34801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" name="任意多边形 33918"/>
              <p:cNvSpPr>
                <a:spLocks noChangeArrowheads="1"/>
              </p:cNvSpPr>
              <p:nvPr/>
            </p:nvSpPr>
            <p:spPr bwMode="auto">
              <a:xfrm>
                <a:off x="3301" y="2635"/>
                <a:ext cx="485" cy="147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" name="任意多边形 33919"/>
              <p:cNvSpPr>
                <a:spLocks noChangeArrowheads="1"/>
              </p:cNvSpPr>
              <p:nvPr/>
            </p:nvSpPr>
            <p:spPr bwMode="auto">
              <a:xfrm rot="19660755" flipV="1">
                <a:off x="2546" y="2150"/>
                <a:ext cx="442" cy="83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" name="任意多边形 33920"/>
              <p:cNvSpPr>
                <a:spLocks noChangeArrowheads="1"/>
              </p:cNvSpPr>
              <p:nvPr/>
            </p:nvSpPr>
            <p:spPr bwMode="auto">
              <a:xfrm flipH="1">
                <a:off x="489" y="2504"/>
                <a:ext cx="1085" cy="1524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" name="任意多边形 33921"/>
              <p:cNvSpPr>
                <a:spLocks noChangeArrowheads="1"/>
              </p:cNvSpPr>
              <p:nvPr/>
            </p:nvSpPr>
            <p:spPr bwMode="auto">
              <a:xfrm flipH="1">
                <a:off x="1000" y="893"/>
                <a:ext cx="696" cy="1524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" name="任意多边形 33922"/>
              <p:cNvSpPr>
                <a:spLocks noChangeArrowheads="1"/>
              </p:cNvSpPr>
              <p:nvPr/>
            </p:nvSpPr>
            <p:spPr bwMode="auto">
              <a:xfrm>
                <a:off x="4401" y="2280"/>
                <a:ext cx="1007" cy="1601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" name="任意多边形 33923"/>
              <p:cNvSpPr>
                <a:spLocks noChangeArrowheads="1"/>
              </p:cNvSpPr>
              <p:nvPr/>
            </p:nvSpPr>
            <p:spPr bwMode="auto">
              <a:xfrm>
                <a:off x="3878" y="1470"/>
                <a:ext cx="1518" cy="106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" name="任意多边形 33924"/>
              <p:cNvSpPr>
                <a:spLocks noChangeArrowheads="1"/>
              </p:cNvSpPr>
              <p:nvPr/>
            </p:nvSpPr>
            <p:spPr bwMode="auto">
              <a:xfrm>
                <a:off x="3934" y="337"/>
                <a:ext cx="663" cy="1434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" name="任意多边形 33925"/>
              <p:cNvSpPr>
                <a:spLocks noChangeArrowheads="1"/>
              </p:cNvSpPr>
              <p:nvPr/>
            </p:nvSpPr>
            <p:spPr bwMode="auto">
              <a:xfrm rot="1346631" flipH="1">
                <a:off x="1702" y="1506"/>
                <a:ext cx="442" cy="83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3927" name="标题 33926"/>
          <p:cNvSpPr>
            <a:spLocks noGrp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lvl="0">
              <a:defRPr/>
            </a:lvl1pPr>
          </a:lstStyle>
          <a:p>
            <a:pPr lvl="0"/>
            <a:r>
              <a:rPr lang="zh-CN" altLang="en-US" noProof="1"/>
              <a:t>单击此处编辑母版标题样式</a:t>
            </a:r>
          </a:p>
        </p:txBody>
      </p:sp>
      <p:sp>
        <p:nvSpPr>
          <p:cNvPr id="33928" name="副标题 33927"/>
          <p:cNvSpPr>
            <a:spLocks noGrp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lvl="0" indent="0" algn="ctr">
              <a:buNone/>
              <a:defRPr/>
            </a:lvl1pPr>
            <a:lvl2pPr marL="457200" lvl="1" indent="0" algn="ctr">
              <a:buNone/>
              <a:defRPr/>
            </a:lvl2pPr>
            <a:lvl3pPr marL="914400" lvl="2" indent="0" algn="ctr">
              <a:buNone/>
              <a:defRPr/>
            </a:lvl3pPr>
            <a:lvl4pPr marL="1371600" lvl="3" indent="0" algn="ctr">
              <a:buNone/>
              <a:defRPr/>
            </a:lvl4pPr>
            <a:lvl5pPr marL="1828800" lvl="4" indent="0" algn="ctr">
              <a:buNone/>
              <a:defRPr/>
            </a:lvl5pPr>
          </a:lstStyle>
          <a:p>
            <a:pPr lvl="0"/>
            <a:r>
              <a:rPr lang="zh-CN" altLang="en-US" noProof="1"/>
              <a:t>单击此处编辑母版副标题样式</a:t>
            </a:r>
          </a:p>
        </p:txBody>
      </p:sp>
      <p:sp>
        <p:nvSpPr>
          <p:cNvPr id="137" name="日期占位符 33928"/>
          <p:cNvSpPr>
            <a:spLocks noGrp="1"/>
          </p:cNvSpPr>
          <p:nvPr>
            <p:ph type="dt" sz="quarter" idx="10"/>
          </p:nvPr>
        </p:nvSpPr>
        <p:spPr/>
        <p:txBody>
          <a:bodyPr anchor="t"/>
          <a:lstStyle>
            <a:lvl1pPr>
              <a:defRPr sz="1400" dirty="0">
                <a:latin typeface="Arial Black" panose="020B0A040201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138" name="页脚占位符 33929"/>
          <p:cNvSpPr>
            <a:spLocks noGrp="1"/>
          </p:cNvSpPr>
          <p:nvPr>
            <p:ph type="ftr" sz="quarter" idx="11"/>
          </p:nvPr>
        </p:nvSpPr>
        <p:spPr/>
        <p:txBody>
          <a:bodyPr anchor="t"/>
          <a:lstStyle>
            <a:lvl1pPr algn="ctr">
              <a:defRPr sz="1400" dirty="0">
                <a:latin typeface="Arial Black" panose="020B0A040201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139" name="灯片编号占位符 339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05696E-5DB4-4F45-B26F-08304966D0C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8278718"/>
      </p:ext>
    </p:extLst>
  </p:cSld>
  <p:clrMapOvr>
    <a:masterClrMapping/>
  </p:clrMapOvr>
  <p:hf sldNum="0" hdr="0" ftr="0" dt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2906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3290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32908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67882F-1AF2-4FCC-B196-202F7903AFD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4211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2048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2048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2048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4CF932-7DE2-4374-895C-F837A346EEC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444340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2906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3290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32908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3D18EA-8615-4C6C-AD4D-C59FA4E03B8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789004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76" cy="4114800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9724" y="1981200"/>
            <a:ext cx="3808476" cy="4114800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2906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3290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32908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4D8B8-F557-43A3-A247-DC6BFBCF175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751231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2906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3290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32908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41A3D6-E3FB-4244-A4FB-C47419DA383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906753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2906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3290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32908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29BA32-ACC1-42D2-9F25-4E6F0B44D0D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490639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2906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3290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2908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EABAF9-3076-4ACC-BE24-63F569F338A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189321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2906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3290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32908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3746D9-A787-4F2D-A6C2-D9B1EC04777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806562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2906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3290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32908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BF33D6-AF0A-41AD-BBD2-63350A33FFF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864520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2906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3290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32908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5AF929-B9D7-4421-B5F0-15692081B13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308192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716657" cy="579437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2906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3290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32908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E57A8-A434-403C-831F-10B85854ACD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952535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标题 35841"/>
          <p:cNvSpPr>
            <a:spLocks noGrp="1" noRot="1"/>
          </p:cNvSpPr>
          <p:nvPr>
            <p:ph type="ctrTitle"/>
          </p:nvPr>
        </p:nvSpPr>
        <p:spPr>
          <a:xfrm>
            <a:off x="3962400" y="1066800"/>
            <a:ext cx="4648200" cy="1981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lvl="0">
              <a:defRPr/>
            </a:lvl1pPr>
          </a:lstStyle>
          <a:p>
            <a:pPr lvl="0"/>
            <a:r>
              <a:rPr lang="zh-CN" altLang="en-US" noProof="1"/>
              <a:t>单击此处编辑母版标题样式</a:t>
            </a:r>
          </a:p>
        </p:txBody>
      </p:sp>
      <p:sp>
        <p:nvSpPr>
          <p:cNvPr id="35843" name="副标题 35842"/>
          <p:cNvSpPr>
            <a:spLocks noGrp="1" noRot="1"/>
          </p:cNvSpPr>
          <p:nvPr>
            <p:ph type="subTitle" idx="1"/>
          </p:nvPr>
        </p:nvSpPr>
        <p:spPr>
          <a:xfrm>
            <a:off x="3962400" y="3657600"/>
            <a:ext cx="4572000" cy="16764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lvl="0" indent="0" algn="ctr">
              <a:buNone/>
              <a:defRPr/>
            </a:lvl1pPr>
            <a:lvl2pPr marL="457200" lvl="1" indent="0" algn="ctr">
              <a:buNone/>
              <a:defRPr/>
            </a:lvl2pPr>
            <a:lvl3pPr marL="914400" lvl="2" indent="0" algn="ctr">
              <a:buNone/>
              <a:defRPr/>
            </a:lvl3pPr>
            <a:lvl4pPr marL="1371600" lvl="3" indent="0" algn="ctr">
              <a:buNone/>
              <a:defRPr/>
            </a:lvl4pPr>
            <a:lvl5pPr marL="1828800" lvl="4" indent="0" algn="ctr">
              <a:buNone/>
              <a:defRPr/>
            </a:lvl5pPr>
          </a:lstStyle>
          <a:p>
            <a:pPr lvl="0"/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日期占位符 35843"/>
          <p:cNvSpPr>
            <a:spLocks noGrp="1"/>
          </p:cNvSpPr>
          <p:nvPr>
            <p:ph type="dt" sz="half" idx="10"/>
          </p:nvPr>
        </p:nvSpPr>
        <p:spPr>
          <a:xfrm>
            <a:off x="301625" y="6076950"/>
            <a:ext cx="2289175" cy="476250"/>
          </a:xfrm>
        </p:spPr>
        <p:txBody>
          <a:bodyPr anchor="t"/>
          <a:lstStyle>
            <a:lvl1pPr>
              <a:defRPr sz="1400" dirty="0"/>
            </a:lvl1pPr>
          </a:lstStyle>
          <a:p>
            <a:endParaRPr lang="zh-CN" altLang="en-US"/>
          </a:p>
        </p:txBody>
      </p:sp>
      <p:sp>
        <p:nvSpPr>
          <p:cNvPr id="5" name="页脚占位符 35844"/>
          <p:cNvSpPr>
            <a:spLocks noGrp="1"/>
          </p:cNvSpPr>
          <p:nvPr>
            <p:ph type="ftr" sz="quarter" idx="11"/>
          </p:nvPr>
        </p:nvSpPr>
        <p:spPr>
          <a:xfrm>
            <a:off x="3124200" y="6076950"/>
            <a:ext cx="2895600" cy="476250"/>
          </a:xfrm>
        </p:spPr>
        <p:txBody>
          <a:bodyPr anchor="t"/>
          <a:lstStyle>
            <a:lvl1pPr algn="ctr">
              <a:defRPr sz="1400" dirty="0"/>
            </a:lvl1pPr>
          </a:lstStyle>
          <a:p>
            <a:endParaRPr lang="zh-CN" altLang="en-US"/>
          </a:p>
        </p:txBody>
      </p:sp>
      <p:sp>
        <p:nvSpPr>
          <p:cNvPr id="6" name="灯片编号占位符 35845"/>
          <p:cNvSpPr>
            <a:spLocks noGrp="1"/>
          </p:cNvSpPr>
          <p:nvPr>
            <p:ph type="sldNum" sz="quarter" idx="12"/>
          </p:nvPr>
        </p:nvSpPr>
        <p:spPr>
          <a:xfrm>
            <a:off x="6553200" y="6076950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fld id="{27EAA2B6-7C62-4927-B515-E6F55B42F7D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0828520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2048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2048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2048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A3DCAD-4AFC-4E95-AD85-3C1B200D637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44502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4819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34820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34821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428B94-FB56-450E-A412-462317E89AA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345218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4819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34820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34821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AAD603-8195-4F0F-9154-06916F166E6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115481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981200"/>
            <a:ext cx="4184968" cy="3886200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60583" y="1981200"/>
            <a:ext cx="4184968" cy="3886200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4819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34820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34821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15A6C3-0727-403D-8827-54BFF892C2D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921675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4819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34820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34821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BDF188-EF1C-4D6F-9AD7-12F765634D6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560039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4819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34820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34821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DDB8D7-6AEE-444D-8BFA-0C46F64B6C5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738229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4819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34820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4821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C9E22E-B4FD-498D-A589-6AE6783462F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795165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4819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34820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34821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177CFA-9221-4F27-89D8-95F340E36A4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58402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4819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34820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34821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5957CF-F352-44BA-AF7B-6856FCC874D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30690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4819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34820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34821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B2A7E0-F780-4532-AD81-A2188BE04E3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292136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9569" y="685800"/>
            <a:ext cx="2135981" cy="5181600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85800"/>
            <a:ext cx="6284119" cy="5181600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4819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34820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34821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B3EEC1-41A6-408D-A900-0D4341738F6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1861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2048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2048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2048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577FE2-9EF4-4C75-9E4A-C311A2F1778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7214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2048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noProof="1"/>
              <a:t>单击此处编辑母版标题样式</a:t>
            </a:r>
          </a:p>
        </p:txBody>
      </p:sp>
      <p:sp>
        <p:nvSpPr>
          <p:cNvPr id="20483" name="文本占位符 20482"/>
          <p:cNvSpPr>
            <a:spLocks noGrp="1"/>
          </p:cNvSpPr>
          <p:nvPr>
            <p:ph type="body" idx="1"/>
          </p:nvPr>
        </p:nvSpPr>
        <p:spPr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20484" name="日期占位符 2048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>
              <a:buClr>
                <a:schemeClr val="bg1"/>
              </a:buClr>
              <a:defRPr sz="1400" noProof="1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20485" name="页脚占位符 2048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algn="ctr">
              <a:buClr>
                <a:schemeClr val="bg1"/>
              </a:buClr>
              <a:defRPr sz="1400" noProof="1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20486" name="灯片编号占位符 2048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fld id="{C72EB8AB-26AE-41E5-A022-7D9B3A642BA0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64" r:id="rId12"/>
  </p:sldLayoutIdLst>
  <p:txStyles>
    <p:titleStyle>
      <a:lvl1pPr algn="l" rtl="0" fontAlgn="base">
        <a:spcBef>
          <a:spcPct val="0"/>
        </a:spcBef>
        <a:spcAft>
          <a:spcPct val="0"/>
        </a:spcAft>
        <a:buFont typeface="Arial" pitchFamily="34" charset="0"/>
        <a:defRPr sz="4400" kern="1200">
          <a:solidFill>
            <a:schemeClr val="tx2"/>
          </a:solidFill>
          <a:effectLst>
            <a:outerShdw blurRad="38100" dist="38100" dir="2700000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2pPr>
      <a:lvl3pPr algn="l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3pPr>
      <a:lvl4pPr algn="l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4pPr>
      <a:lvl5pPr algn="l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Font typeface="Arial" pitchFamily="34" charset="0"/>
        <a:buChar char="•"/>
        <a:defRPr sz="3200" kern="1200">
          <a:solidFill>
            <a:schemeClr val="tx1"/>
          </a:solidFill>
          <a:effectLst>
            <a:outerShdw blurRad="38100" dist="38100" dir="2700000">
              <a:srgbClr val="000000"/>
            </a:outerShdw>
          </a:effectLst>
          <a:latin typeface="+mn-lt"/>
          <a:ea typeface="+mn-ea"/>
          <a:cs typeface="+mn-cs"/>
        </a:defRPr>
      </a:lvl1pPr>
      <a:lvl2pPr marL="742950" lvl="1" indent="-28575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800" kern="1200">
          <a:solidFill>
            <a:schemeClr val="tx1"/>
          </a:solidFill>
          <a:effectLst>
            <a:outerShdw blurRad="38100" dist="38100" dir="2700000">
              <a:srgbClr val="000000"/>
            </a:outerShdw>
          </a:effectLst>
          <a:latin typeface="+mn-lt"/>
          <a:ea typeface="+mn-ea"/>
          <a:cs typeface="+mn-cs"/>
        </a:defRPr>
      </a:lvl2pPr>
      <a:lvl3pPr marL="1143000" lvl="2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Font typeface="Tahoma" panose="020B0604030504040204" pitchFamily="34" charset="0"/>
        <a:buChar char="•"/>
        <a:defRPr sz="2400" kern="1200">
          <a:solidFill>
            <a:schemeClr val="tx1"/>
          </a:solidFill>
          <a:effectLst>
            <a:outerShdw blurRad="38100" dist="38100" dir="2700000">
              <a:srgbClr val="000000"/>
            </a:outerShdw>
          </a:effectLst>
          <a:latin typeface="+mn-lt"/>
          <a:ea typeface="+mn-ea"/>
          <a:cs typeface="+mn-cs"/>
        </a:defRPr>
      </a:lvl3pPr>
      <a:lvl4pPr marL="1600200" lvl="3" indent="-22860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000" kern="1200">
          <a:solidFill>
            <a:schemeClr val="tx1"/>
          </a:solidFill>
          <a:effectLst>
            <a:outerShdw blurRad="38100" dist="38100" dir="2700000">
              <a:srgbClr val="000000"/>
            </a:outerShdw>
          </a:effectLst>
          <a:latin typeface="+mn-lt"/>
          <a:ea typeface="+mn-ea"/>
          <a:cs typeface="+mn-cs"/>
        </a:defRPr>
      </a:lvl4pPr>
      <a:lvl5pPr marL="2057400" lvl="4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000" kern="1200">
          <a:solidFill>
            <a:schemeClr val="tx1"/>
          </a:solidFill>
          <a:effectLst>
            <a:outerShdw blurRad="38100" dist="38100" dir="2700000">
              <a:srgbClr val="000000"/>
            </a:outerShdw>
          </a:effectLst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effectLst>
            <a:outerShdw blurRad="38100" dist="38100" dir="2700000">
              <a:srgbClr val="000000"/>
            </a:outerShdw>
          </a:effectLst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effectLst>
            <a:outerShdw blurRad="38100" dist="38100" dir="2700000">
              <a:srgbClr val="000000"/>
            </a:outerShdw>
          </a:effectLst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effectLst>
            <a:outerShdw blurRad="38100" dist="38100" dir="2700000">
              <a:srgbClr val="000000"/>
            </a:outerShdw>
          </a:effectLst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effectLst>
            <a:outerShdw blurRad="38100" dist="38100" dir="2700000">
              <a:srgbClr val="000000"/>
            </a:outerShdw>
          </a:effectLst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2355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3554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3556" name="日期占位符 23555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noProof="1" dirty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23557" name="页脚占位符 23556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noProof="1" dirty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23558" name="灯片编号占位符 23557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fld id="{0D382FF6-16CE-46E2-8388-64AC413CFCA9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4" r:id="rId2"/>
    <p:sldLayoutId id="2147483683" r:id="rId3"/>
    <p:sldLayoutId id="2147483682" r:id="rId4"/>
    <p:sldLayoutId id="2147483681" r:id="rId5"/>
    <p:sldLayoutId id="2147483680" r:id="rId6"/>
    <p:sldLayoutId id="2147483679" r:id="rId7"/>
    <p:sldLayoutId id="2147483678" r:id="rId8"/>
    <p:sldLayoutId id="2147483677" r:id="rId9"/>
    <p:sldLayoutId id="2147483676" r:id="rId10"/>
    <p:sldLayoutId id="2147483675" r:id="rId11"/>
  </p:sldLayoutIdLst>
  <p:txStyles>
    <p:titleStyle>
      <a:lvl1pPr algn="ctr" rtl="0" fontAlgn="base">
        <a:spcBef>
          <a:spcPct val="0"/>
        </a:spcBef>
        <a:spcAft>
          <a:spcPct val="0"/>
        </a:spcAft>
        <a:buFont typeface="Arial" pitchFamily="34" charset="0"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页脚占位符 24577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algn="ctr">
              <a:defRPr sz="1200" noProof="1" dirty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24579" name="灯片编号占位符 24578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B326E5F4-E7B2-444C-A13A-CF45C3D6F2DC}" type="slidenum">
              <a:rPr lang="zh-CN" altLang="en-US"/>
              <a:pPr/>
              <a:t>‹#›</a:t>
            </a:fld>
            <a:endParaRPr lang="zh-CN" altLang="en-US"/>
          </a:p>
        </p:txBody>
      </p:sp>
      <p:grpSp>
        <p:nvGrpSpPr>
          <p:cNvPr id="3076" name="组合 24579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3077" name="矩形 24580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zh-CN" sz="2400">
                <a:latin typeface="Times New Roman" pitchFamily="18" charset="0"/>
              </a:endParaRPr>
            </a:p>
          </p:txBody>
        </p:sp>
        <p:sp>
          <p:nvSpPr>
            <p:cNvPr id="3078" name="矩形 24581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sz="2400">
                <a:latin typeface="Times New Roman" pitchFamily="18" charset="0"/>
              </a:endParaRPr>
            </a:p>
          </p:txBody>
        </p:sp>
        <p:sp>
          <p:nvSpPr>
            <p:cNvPr id="3079" name="矩形 24582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>
                <a:solidFill>
                  <a:schemeClr val="hlink"/>
                </a:solidFill>
                <a:latin typeface="Arial" pitchFamily="34" charset="0"/>
              </a:endParaRPr>
            </a:p>
          </p:txBody>
        </p:sp>
        <p:sp>
          <p:nvSpPr>
            <p:cNvPr id="3080" name="矩形 24583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>
                <a:solidFill>
                  <a:schemeClr val="hlink"/>
                </a:solidFill>
                <a:latin typeface="Arial" pitchFamily="34" charset="0"/>
              </a:endParaRPr>
            </a:p>
          </p:txBody>
        </p:sp>
        <p:sp>
          <p:nvSpPr>
            <p:cNvPr id="3081" name="矩形 24584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>
                <a:solidFill>
                  <a:schemeClr val="accent2"/>
                </a:solidFill>
                <a:latin typeface="Arial" pitchFamily="34" charset="0"/>
              </a:endParaRPr>
            </a:p>
          </p:txBody>
        </p:sp>
        <p:sp>
          <p:nvSpPr>
            <p:cNvPr id="3082" name="矩形 24585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>
                <a:solidFill>
                  <a:schemeClr val="hlink"/>
                </a:solidFill>
                <a:latin typeface="Arial" pitchFamily="34" charset="0"/>
              </a:endParaRPr>
            </a:p>
          </p:txBody>
        </p:sp>
        <p:sp>
          <p:nvSpPr>
            <p:cNvPr id="3083" name="矩形 24586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sz="2400">
                <a:latin typeface="Times New Roman" pitchFamily="18" charset="0"/>
              </a:endParaRPr>
            </a:p>
          </p:txBody>
        </p:sp>
        <p:sp>
          <p:nvSpPr>
            <p:cNvPr id="3084" name="矩形 24587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>
                <a:solidFill>
                  <a:schemeClr val="accent2"/>
                </a:solidFill>
                <a:latin typeface="Arial" pitchFamily="34" charset="0"/>
              </a:endParaRPr>
            </a:p>
          </p:txBody>
        </p:sp>
        <p:sp>
          <p:nvSpPr>
            <p:cNvPr id="3085" name="矩形 24588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>
                <a:solidFill>
                  <a:schemeClr val="accent2"/>
                </a:solidFill>
                <a:latin typeface="Arial" pitchFamily="34" charset="0"/>
              </a:endParaRPr>
            </a:p>
          </p:txBody>
        </p:sp>
      </p:grpSp>
      <p:sp>
        <p:nvSpPr>
          <p:cNvPr id="3086" name="标题 24589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87" name="文本占位符 24590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4592" name="日期占位符 24591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>
              <a:defRPr sz="1200" noProof="1" dirty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695" r:id="rId2"/>
    <p:sldLayoutId id="2147483694" r:id="rId3"/>
    <p:sldLayoutId id="2147483693" r:id="rId4"/>
    <p:sldLayoutId id="2147483692" r:id="rId5"/>
    <p:sldLayoutId id="2147483691" r:id="rId6"/>
    <p:sldLayoutId id="2147483690" r:id="rId7"/>
    <p:sldLayoutId id="2147483689" r:id="rId8"/>
    <p:sldLayoutId id="2147483688" r:id="rId9"/>
    <p:sldLayoutId id="2147483687" r:id="rId10"/>
    <p:sldLayoutId id="2147483686" r:id="rId11"/>
  </p:sldLayoutIdLst>
  <p:txStyles>
    <p:titleStyle>
      <a:lvl1pPr algn="l" rtl="0" fontAlgn="base">
        <a:spcBef>
          <a:spcPct val="0"/>
        </a:spcBef>
        <a:spcAft>
          <a:spcPct val="0"/>
        </a:spcAft>
        <a:buFont typeface="Arial" pitchFamily="34" charset="0"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l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l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l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任意多边形 26625"/>
          <p:cNvSpPr>
            <a:spLocks noChangeArrowheads="1"/>
          </p:cNvSpPr>
          <p:nvPr/>
        </p:nvSpPr>
        <p:spPr bwMode="auto">
          <a:xfrm rot="-3172564">
            <a:off x="7777163" y="-14287"/>
            <a:ext cx="1162050" cy="2082800"/>
          </a:xfrm>
          <a:custGeom>
            <a:avLst/>
            <a:gdLst>
              <a:gd name="T0" fmla="*/ 2903 w 2903"/>
              <a:gd name="T1" fmla="*/ 433 h 3686"/>
              <a:gd name="T2" fmla="*/ 2565 w 2903"/>
              <a:gd name="T3" fmla="*/ 80 h 3686"/>
              <a:gd name="T4" fmla="*/ 2241 w 2903"/>
              <a:gd name="T5" fmla="*/ 0 h 3686"/>
              <a:gd name="T6" fmla="*/ 110 w 2903"/>
              <a:gd name="T7" fmla="*/ 2811 h 3686"/>
              <a:gd name="T8" fmla="*/ 110 w 2903"/>
              <a:gd name="T9" fmla="*/ 3228 h 3686"/>
              <a:gd name="T10" fmla="*/ 0 w 2903"/>
              <a:gd name="T11" fmla="*/ 3631 h 3686"/>
              <a:gd name="T12" fmla="*/ 72 w 2903"/>
              <a:gd name="T13" fmla="*/ 3686 h 3686"/>
              <a:gd name="T14" fmla="*/ 441 w 2903"/>
              <a:gd name="T15" fmla="*/ 3355 h 3686"/>
              <a:gd name="T16" fmla="*/ 740 w 2903"/>
              <a:gd name="T17" fmla="*/ 3228 h 3686"/>
              <a:gd name="T18" fmla="*/ 2903 w 2903"/>
              <a:gd name="T19" fmla="*/ 433 h 3686"/>
              <a:gd name="T20" fmla="*/ 2903 w 2903"/>
              <a:gd name="T21" fmla="*/ 433 h 3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99" name="标题 26626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4100" name="文本占位符 26627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6629" name="日期占位符 26628"/>
          <p:cNvSpPr>
            <a:spLocks noGrp="1"/>
          </p:cNvSpPr>
          <p:nvPr>
            <p:ph type="dt" sz="half" idx="2"/>
          </p:nvPr>
        </p:nvSpPr>
        <p:spPr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buClr>
                <a:schemeClr val="bg1"/>
              </a:buClr>
              <a:defRPr sz="1400" noProof="1" dirty="0">
                <a:latin typeface="Comic Sans MS" panose="030F0702030302020204" pitchFamily="66" charset="0"/>
              </a:defRPr>
            </a:lvl1pPr>
          </a:lstStyle>
          <a:p>
            <a:endParaRPr lang="zh-CN" altLang="en-US"/>
          </a:p>
        </p:txBody>
      </p:sp>
      <p:sp>
        <p:nvSpPr>
          <p:cNvPr id="26630" name="页脚占位符 26629"/>
          <p:cNvSpPr>
            <a:spLocks noGrp="1"/>
          </p:cNvSpPr>
          <p:nvPr>
            <p:ph type="ftr" sz="quarter" idx="3"/>
          </p:nvPr>
        </p:nvSpPr>
        <p:spPr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buClr>
                <a:schemeClr val="bg1"/>
              </a:buClr>
              <a:defRPr sz="1400" noProof="1" dirty="0">
                <a:latin typeface="Comic Sans MS" panose="030F0702030302020204" pitchFamily="66" charset="0"/>
              </a:defRPr>
            </a:lvl1pPr>
          </a:lstStyle>
          <a:p>
            <a:endParaRPr lang="zh-CN" altLang="en-US"/>
          </a:p>
        </p:txBody>
      </p:sp>
      <p:sp>
        <p:nvSpPr>
          <p:cNvPr id="26631" name="灯片编号占位符 26630"/>
          <p:cNvSpPr>
            <a:spLocks noGrp="1"/>
          </p:cNvSpPr>
          <p:nvPr>
            <p:ph type="sldNum" sz="quarter" idx="4"/>
          </p:nvPr>
        </p:nvSpPr>
        <p:spPr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Comic Sans MS" pitchFamily="66" charset="0"/>
              </a:defRPr>
            </a:lvl1pPr>
          </a:lstStyle>
          <a:p>
            <a:fld id="{629CD9E8-B8C6-4B04-8A98-39378923480F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4104" name="任意多边形 26631"/>
          <p:cNvSpPr>
            <a:spLocks noChangeArrowheads="1"/>
          </p:cNvSpPr>
          <p:nvPr/>
        </p:nvSpPr>
        <p:spPr bwMode="auto">
          <a:xfrm rot="-3172564">
            <a:off x="7863681" y="23019"/>
            <a:ext cx="1165225" cy="2097088"/>
          </a:xfrm>
          <a:custGeom>
            <a:avLst/>
            <a:gdLst>
              <a:gd name="T0" fmla="*/ 2293 w 2911"/>
              <a:gd name="T1" fmla="*/ 0 h 3703"/>
              <a:gd name="T2" fmla="*/ 130 w 2911"/>
              <a:gd name="T3" fmla="*/ 2835 h 3703"/>
              <a:gd name="T4" fmla="*/ 131 w 2911"/>
              <a:gd name="T5" fmla="*/ 3201 h 3703"/>
              <a:gd name="T6" fmla="*/ 0 w 2911"/>
              <a:gd name="T7" fmla="*/ 3633 h 3703"/>
              <a:gd name="T8" fmla="*/ 50 w 2911"/>
              <a:gd name="T9" fmla="*/ 3703 h 3703"/>
              <a:gd name="T10" fmla="*/ 422 w 2911"/>
              <a:gd name="T11" fmla="*/ 3352 h 3703"/>
              <a:gd name="T12" fmla="*/ 763 w 2911"/>
              <a:gd name="T13" fmla="*/ 3220 h 3703"/>
              <a:gd name="T14" fmla="*/ 2911 w 2911"/>
              <a:gd name="T15" fmla="*/ 428 h 3703"/>
              <a:gd name="T16" fmla="*/ 2589 w 2911"/>
              <a:gd name="T17" fmla="*/ 96 h 3703"/>
              <a:gd name="T18" fmla="*/ 2293 w 2911"/>
              <a:gd name="T19" fmla="*/ 0 h 3703"/>
              <a:gd name="T20" fmla="*/ 2293 w 2911"/>
              <a:gd name="T21" fmla="*/ 0 h 3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5" name="任意多边形 26632"/>
          <p:cNvSpPr>
            <a:spLocks noChangeArrowheads="1"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>
              <a:gd name="T0" fmla="*/ 0 w 2561"/>
              <a:gd name="T1" fmla="*/ 2485 h 2777"/>
              <a:gd name="T2" fmla="*/ 432 w 2561"/>
              <a:gd name="T3" fmla="*/ 2553 h 2777"/>
              <a:gd name="T4" fmla="*/ 736 w 2561"/>
              <a:gd name="T5" fmla="*/ 2777 h 2777"/>
              <a:gd name="T6" fmla="*/ 2561 w 2561"/>
              <a:gd name="T7" fmla="*/ 399 h 2777"/>
              <a:gd name="T8" fmla="*/ 2118 w 2561"/>
              <a:gd name="T9" fmla="*/ 82 h 2777"/>
              <a:gd name="T10" fmla="*/ 1898 w 2561"/>
              <a:gd name="T11" fmla="*/ 0 h 2777"/>
              <a:gd name="T12" fmla="*/ 0 w 2561"/>
              <a:gd name="T13" fmla="*/ 2485 h 2777"/>
              <a:gd name="T14" fmla="*/ 0 w 2561"/>
              <a:gd name="T15" fmla="*/ 2485 h 2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106" name="组合 26633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4107" name="任意多边形 26634"/>
            <p:cNvSpPr>
              <a:spLocks noChangeArrowheads="1"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>
                <a:gd name="T0" fmla="*/ 1587 w 2177"/>
                <a:gd name="T1" fmla="*/ 1260 h 1298"/>
                <a:gd name="T2" fmla="*/ 1420 w 2177"/>
                <a:gd name="T3" fmla="*/ 1106 h 1298"/>
                <a:gd name="T4" fmla="*/ 1331 w 2177"/>
                <a:gd name="T5" fmla="*/ 477 h 1298"/>
                <a:gd name="T6" fmla="*/ 2139 w 2177"/>
                <a:gd name="T7" fmla="*/ 330 h 1298"/>
                <a:gd name="T8" fmla="*/ 2177 w 2177"/>
                <a:gd name="T9" fmla="*/ 203 h 1298"/>
                <a:gd name="T10" fmla="*/ 2099 w 2177"/>
                <a:gd name="T11" fmla="*/ 100 h 1298"/>
                <a:gd name="T12" fmla="*/ 1276 w 2177"/>
                <a:gd name="T13" fmla="*/ 211 h 1298"/>
                <a:gd name="T14" fmla="*/ 1219 w 2177"/>
                <a:gd name="T15" fmla="*/ 32 h 1298"/>
                <a:gd name="T16" fmla="*/ 1085 w 2177"/>
                <a:gd name="T17" fmla="*/ 0 h 1298"/>
                <a:gd name="T18" fmla="*/ 958 w 2177"/>
                <a:gd name="T19" fmla="*/ 28 h 1298"/>
                <a:gd name="T20" fmla="*/ 888 w 2177"/>
                <a:gd name="T21" fmla="*/ 106 h 1298"/>
                <a:gd name="T22" fmla="*/ 937 w 2177"/>
                <a:gd name="T23" fmla="*/ 285 h 1298"/>
                <a:gd name="T24" fmla="*/ 660 w 2177"/>
                <a:gd name="T25" fmla="*/ 441 h 1298"/>
                <a:gd name="T26" fmla="*/ 983 w 2177"/>
                <a:gd name="T27" fmla="*/ 473 h 1298"/>
                <a:gd name="T28" fmla="*/ 1112 w 2177"/>
                <a:gd name="T29" fmla="*/ 889 h 1298"/>
                <a:gd name="T30" fmla="*/ 141 w 2177"/>
                <a:gd name="T31" fmla="*/ 469 h 1298"/>
                <a:gd name="T32" fmla="*/ 46 w 2177"/>
                <a:gd name="T33" fmla="*/ 509 h 1298"/>
                <a:gd name="T34" fmla="*/ 0 w 2177"/>
                <a:gd name="T35" fmla="*/ 636 h 1298"/>
                <a:gd name="T36" fmla="*/ 55 w 2177"/>
                <a:gd name="T37" fmla="*/ 779 h 1298"/>
                <a:gd name="T38" fmla="*/ 1139 w 2177"/>
                <a:gd name="T39" fmla="*/ 1288 h 1298"/>
                <a:gd name="T40" fmla="*/ 1378 w 2177"/>
                <a:gd name="T41" fmla="*/ 1256 h 1298"/>
                <a:gd name="T42" fmla="*/ 1570 w 2177"/>
                <a:gd name="T43" fmla="*/ 1298 h 1298"/>
                <a:gd name="T44" fmla="*/ 1587 w 2177"/>
                <a:gd name="T45" fmla="*/ 1260 h 1298"/>
                <a:gd name="T46" fmla="*/ 1587 w 2177"/>
                <a:gd name="T47" fmla="*/ 1260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08" name="任意多边形 26635"/>
            <p:cNvSpPr>
              <a:spLocks noChangeArrowheads="1"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>
                <a:gd name="T0" fmla="*/ 0 w 143"/>
                <a:gd name="T1" fmla="*/ 7 h 258"/>
                <a:gd name="T2" fmla="*/ 120 w 143"/>
                <a:gd name="T3" fmla="*/ 0 h 258"/>
                <a:gd name="T4" fmla="*/ 143 w 143"/>
                <a:gd name="T5" fmla="*/ 233 h 258"/>
                <a:gd name="T6" fmla="*/ 8 w 143"/>
                <a:gd name="T7" fmla="*/ 258 h 258"/>
                <a:gd name="T8" fmla="*/ 0 w 143"/>
                <a:gd name="T9" fmla="*/ 7 h 258"/>
                <a:gd name="T10" fmla="*/ 0 w 143"/>
                <a:gd name="T11" fmla="*/ 7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09" name="任意多边形 26636"/>
            <p:cNvSpPr>
              <a:spLocks noChangeArrowheads="1"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10" name="任意多边形 26637"/>
            <p:cNvSpPr>
              <a:spLocks noChangeArrowheads="1"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11" name="任意多边形 26638"/>
            <p:cNvSpPr>
              <a:spLocks noChangeArrowheads="1"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>
                <a:gd name="T0" fmla="*/ 0 w 272"/>
                <a:gd name="T1" fmla="*/ 28 h 241"/>
                <a:gd name="T2" fmla="*/ 160 w 272"/>
                <a:gd name="T3" fmla="*/ 0 h 241"/>
                <a:gd name="T4" fmla="*/ 251 w 272"/>
                <a:gd name="T5" fmla="*/ 36 h 241"/>
                <a:gd name="T6" fmla="*/ 272 w 272"/>
                <a:gd name="T7" fmla="*/ 139 h 241"/>
                <a:gd name="T8" fmla="*/ 164 w 272"/>
                <a:gd name="T9" fmla="*/ 146 h 241"/>
                <a:gd name="T10" fmla="*/ 32 w 272"/>
                <a:gd name="T11" fmla="*/ 241 h 241"/>
                <a:gd name="T12" fmla="*/ 0 w 272"/>
                <a:gd name="T13" fmla="*/ 28 h 241"/>
                <a:gd name="T14" fmla="*/ 0 w 272"/>
                <a:gd name="T15" fmla="*/ 2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12" name="任意多边形 26639"/>
            <p:cNvSpPr>
              <a:spLocks noChangeArrowheads="1"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>
                <a:gd name="T0" fmla="*/ 152 w 152"/>
                <a:gd name="T1" fmla="*/ 4 h 224"/>
                <a:gd name="T2" fmla="*/ 152 w 152"/>
                <a:gd name="T3" fmla="*/ 224 h 224"/>
                <a:gd name="T4" fmla="*/ 0 w 152"/>
                <a:gd name="T5" fmla="*/ 8 h 224"/>
                <a:gd name="T6" fmla="*/ 72 w 152"/>
                <a:gd name="T7" fmla="*/ 0 h 224"/>
                <a:gd name="T8" fmla="*/ 152 w 152"/>
                <a:gd name="T9" fmla="*/ 4 h 224"/>
                <a:gd name="T10" fmla="*/ 152 w 152"/>
                <a:gd name="T11" fmla="*/ 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13" name="任意多边形 26640"/>
            <p:cNvSpPr>
              <a:spLocks noChangeArrowheads="1"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>
                <a:gd name="T0" fmla="*/ 0 w 386"/>
                <a:gd name="T1" fmla="*/ 80 h 764"/>
                <a:gd name="T2" fmla="*/ 87 w 386"/>
                <a:gd name="T3" fmla="*/ 0 h 764"/>
                <a:gd name="T4" fmla="*/ 232 w 386"/>
                <a:gd name="T5" fmla="*/ 6 h 764"/>
                <a:gd name="T6" fmla="*/ 386 w 386"/>
                <a:gd name="T7" fmla="*/ 764 h 764"/>
                <a:gd name="T8" fmla="*/ 279 w 386"/>
                <a:gd name="T9" fmla="*/ 720 h 764"/>
                <a:gd name="T10" fmla="*/ 152 w 386"/>
                <a:gd name="T11" fmla="*/ 677 h 764"/>
                <a:gd name="T12" fmla="*/ 0 w 386"/>
                <a:gd name="T13" fmla="*/ 80 h 764"/>
                <a:gd name="T14" fmla="*/ 0 w 386"/>
                <a:gd name="T15" fmla="*/ 80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14" name="任意多边形 26641"/>
            <p:cNvSpPr>
              <a:spLocks noChangeArrowheads="1"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>
                <a:gd name="T0" fmla="*/ 692 w 728"/>
                <a:gd name="T1" fmla="*/ 0 h 348"/>
                <a:gd name="T2" fmla="*/ 0 w 728"/>
                <a:gd name="T3" fmla="*/ 106 h 348"/>
                <a:gd name="T4" fmla="*/ 28 w 728"/>
                <a:gd name="T5" fmla="*/ 348 h 348"/>
                <a:gd name="T6" fmla="*/ 715 w 728"/>
                <a:gd name="T7" fmla="*/ 237 h 348"/>
                <a:gd name="T8" fmla="*/ 728 w 728"/>
                <a:gd name="T9" fmla="*/ 43 h 348"/>
                <a:gd name="T10" fmla="*/ 692 w 728"/>
                <a:gd name="T11" fmla="*/ 0 h 348"/>
                <a:gd name="T12" fmla="*/ 692 w 728"/>
                <a:gd name="T13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15" name="任意多边形 26642"/>
            <p:cNvSpPr>
              <a:spLocks noChangeArrowheads="1"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>
                <a:gd name="T0" fmla="*/ 272 w 312"/>
                <a:gd name="T1" fmla="*/ 0 h 135"/>
                <a:gd name="T2" fmla="*/ 0 w 312"/>
                <a:gd name="T3" fmla="*/ 78 h 135"/>
                <a:gd name="T4" fmla="*/ 312 w 312"/>
                <a:gd name="T5" fmla="*/ 135 h 135"/>
                <a:gd name="T6" fmla="*/ 272 w 312"/>
                <a:gd name="T7" fmla="*/ 0 h 135"/>
                <a:gd name="T8" fmla="*/ 272 w 312"/>
                <a:gd name="T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116" name="组合 26643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4117" name="组合 26644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4118" name="任意多边形 26645"/>
                <p:cNvSpPr>
                  <a:spLocks noChangeArrowheads="1"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>
                    <a:gd name="T0" fmla="*/ 0 w 313"/>
                    <a:gd name="T1" fmla="*/ 107 h 175"/>
                    <a:gd name="T2" fmla="*/ 114 w 313"/>
                    <a:gd name="T3" fmla="*/ 10 h 175"/>
                    <a:gd name="T4" fmla="*/ 213 w 313"/>
                    <a:gd name="T5" fmla="*/ 0 h 175"/>
                    <a:gd name="T6" fmla="*/ 292 w 313"/>
                    <a:gd name="T7" fmla="*/ 27 h 175"/>
                    <a:gd name="T8" fmla="*/ 313 w 313"/>
                    <a:gd name="T9" fmla="*/ 91 h 175"/>
                    <a:gd name="T10" fmla="*/ 167 w 313"/>
                    <a:gd name="T11" fmla="*/ 67 h 175"/>
                    <a:gd name="T12" fmla="*/ 74 w 313"/>
                    <a:gd name="T13" fmla="*/ 101 h 175"/>
                    <a:gd name="T14" fmla="*/ 13 w 313"/>
                    <a:gd name="T15" fmla="*/ 175 h 175"/>
                    <a:gd name="T16" fmla="*/ 0 w 313"/>
                    <a:gd name="T17" fmla="*/ 107 h 175"/>
                    <a:gd name="T18" fmla="*/ 0 w 313"/>
                    <a:gd name="T19" fmla="*/ 107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119" name="任意多边形 26646"/>
                <p:cNvSpPr>
                  <a:spLocks noChangeArrowheads="1"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>
                    <a:gd name="T0" fmla="*/ 0 w 230"/>
                    <a:gd name="T1" fmla="*/ 40 h 266"/>
                    <a:gd name="T2" fmla="*/ 160 w 230"/>
                    <a:gd name="T3" fmla="*/ 266 h 266"/>
                    <a:gd name="T4" fmla="*/ 230 w 230"/>
                    <a:gd name="T5" fmla="*/ 251 h 266"/>
                    <a:gd name="T6" fmla="*/ 223 w 230"/>
                    <a:gd name="T7" fmla="*/ 17 h 266"/>
                    <a:gd name="T8" fmla="*/ 166 w 230"/>
                    <a:gd name="T9" fmla="*/ 0 h 266"/>
                    <a:gd name="T10" fmla="*/ 179 w 230"/>
                    <a:gd name="T11" fmla="*/ 197 h 266"/>
                    <a:gd name="T12" fmla="*/ 71 w 230"/>
                    <a:gd name="T13" fmla="*/ 4 h 266"/>
                    <a:gd name="T14" fmla="*/ 0 w 230"/>
                    <a:gd name="T15" fmla="*/ 40 h 266"/>
                    <a:gd name="T16" fmla="*/ 0 w 230"/>
                    <a:gd name="T17" fmla="*/ 40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120" name="任意多边形 26647"/>
                <p:cNvSpPr>
                  <a:spLocks noChangeArrowheads="1"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>
                    <a:gd name="T0" fmla="*/ 0 w 87"/>
                    <a:gd name="T1" fmla="*/ 19 h 234"/>
                    <a:gd name="T2" fmla="*/ 36 w 87"/>
                    <a:gd name="T3" fmla="*/ 93 h 234"/>
                    <a:gd name="T4" fmla="*/ 44 w 87"/>
                    <a:gd name="T5" fmla="*/ 154 h 234"/>
                    <a:gd name="T6" fmla="*/ 27 w 87"/>
                    <a:gd name="T7" fmla="*/ 234 h 234"/>
                    <a:gd name="T8" fmla="*/ 80 w 87"/>
                    <a:gd name="T9" fmla="*/ 220 h 234"/>
                    <a:gd name="T10" fmla="*/ 87 w 87"/>
                    <a:gd name="T11" fmla="*/ 116 h 234"/>
                    <a:gd name="T12" fmla="*/ 46 w 87"/>
                    <a:gd name="T13" fmla="*/ 0 h 234"/>
                    <a:gd name="T14" fmla="*/ 0 w 87"/>
                    <a:gd name="T15" fmla="*/ 19 h 234"/>
                    <a:gd name="T16" fmla="*/ 0 w 87"/>
                    <a:gd name="T17" fmla="*/ 19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4121" name="任意多边形 26648"/>
              <p:cNvSpPr>
                <a:spLocks noChangeArrowheads="1"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22" name="任意多边形 26649"/>
              <p:cNvSpPr>
                <a:spLocks noChangeArrowheads="1"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23" name="任意多边形 26650"/>
              <p:cNvSpPr>
                <a:spLocks noChangeArrowheads="1"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>
                  <a:gd name="T0" fmla="*/ 24 w 213"/>
                  <a:gd name="T1" fmla="*/ 0 h 478"/>
                  <a:gd name="T2" fmla="*/ 91 w 213"/>
                  <a:gd name="T3" fmla="*/ 25 h 478"/>
                  <a:gd name="T4" fmla="*/ 80 w 213"/>
                  <a:gd name="T5" fmla="*/ 192 h 478"/>
                  <a:gd name="T6" fmla="*/ 106 w 213"/>
                  <a:gd name="T7" fmla="*/ 327 h 478"/>
                  <a:gd name="T8" fmla="*/ 213 w 213"/>
                  <a:gd name="T9" fmla="*/ 451 h 478"/>
                  <a:gd name="T10" fmla="*/ 97 w 213"/>
                  <a:gd name="T11" fmla="*/ 478 h 478"/>
                  <a:gd name="T12" fmla="*/ 30 w 213"/>
                  <a:gd name="T13" fmla="*/ 344 h 478"/>
                  <a:gd name="T14" fmla="*/ 0 w 213"/>
                  <a:gd name="T15" fmla="*/ 57 h 478"/>
                  <a:gd name="T16" fmla="*/ 24 w 213"/>
                  <a:gd name="T17" fmla="*/ 0 h 478"/>
                  <a:gd name="T18" fmla="*/ 24 w 213"/>
                  <a:gd name="T19" fmla="*/ 0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4124" name="组合 26651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4125" name="任意多边形 26652"/>
                <p:cNvSpPr>
                  <a:spLocks noChangeArrowheads="1"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>
                    <a:gd name="T0" fmla="*/ 110 w 150"/>
                    <a:gd name="T1" fmla="*/ 0 h 173"/>
                    <a:gd name="T2" fmla="*/ 40 w 150"/>
                    <a:gd name="T3" fmla="*/ 66 h 173"/>
                    <a:gd name="T4" fmla="*/ 0 w 150"/>
                    <a:gd name="T5" fmla="*/ 173 h 173"/>
                    <a:gd name="T6" fmla="*/ 80 w 150"/>
                    <a:gd name="T7" fmla="*/ 160 h 173"/>
                    <a:gd name="T8" fmla="*/ 103 w 150"/>
                    <a:gd name="T9" fmla="*/ 84 h 173"/>
                    <a:gd name="T10" fmla="*/ 150 w 150"/>
                    <a:gd name="T11" fmla="*/ 27 h 173"/>
                    <a:gd name="T12" fmla="*/ 110 w 150"/>
                    <a:gd name="T13" fmla="*/ 0 h 173"/>
                    <a:gd name="T14" fmla="*/ 110 w 150"/>
                    <a:gd name="T15" fmla="*/ 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126" name="任意多边形 26653"/>
                <p:cNvSpPr>
                  <a:spLocks noChangeArrowheads="1"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>
                    <a:gd name="T0" fmla="*/ 156 w 1684"/>
                    <a:gd name="T1" fmla="*/ 0 h 880"/>
                    <a:gd name="T2" fmla="*/ 63 w 1684"/>
                    <a:gd name="T3" fmla="*/ 52 h 880"/>
                    <a:gd name="T4" fmla="*/ 0 w 1684"/>
                    <a:gd name="T5" fmla="*/ 208 h 880"/>
                    <a:gd name="T6" fmla="*/ 67 w 1684"/>
                    <a:gd name="T7" fmla="*/ 358 h 880"/>
                    <a:gd name="T8" fmla="*/ 1182 w 1684"/>
                    <a:gd name="T9" fmla="*/ 867 h 880"/>
                    <a:gd name="T10" fmla="*/ 1422 w 1684"/>
                    <a:gd name="T11" fmla="*/ 835 h 880"/>
                    <a:gd name="T12" fmla="*/ 1616 w 1684"/>
                    <a:gd name="T13" fmla="*/ 880 h 880"/>
                    <a:gd name="T14" fmla="*/ 1684 w 1684"/>
                    <a:gd name="T15" fmla="*/ 808 h 880"/>
                    <a:gd name="T16" fmla="*/ 1502 w 1684"/>
                    <a:gd name="T17" fmla="*/ 664 h 880"/>
                    <a:gd name="T18" fmla="*/ 1428 w 1684"/>
                    <a:gd name="T19" fmla="*/ 512 h 880"/>
                    <a:gd name="T20" fmla="*/ 1369 w 1684"/>
                    <a:gd name="T21" fmla="*/ 527 h 880"/>
                    <a:gd name="T22" fmla="*/ 1439 w 1684"/>
                    <a:gd name="T23" fmla="*/ 664 h 880"/>
                    <a:gd name="T24" fmla="*/ 1578 w 1684"/>
                    <a:gd name="T25" fmla="*/ 810 h 880"/>
                    <a:gd name="T26" fmla="*/ 1413 w 1684"/>
                    <a:gd name="T27" fmla="*/ 787 h 880"/>
                    <a:gd name="T28" fmla="*/ 1219 w 1684"/>
                    <a:gd name="T29" fmla="*/ 814 h 880"/>
                    <a:gd name="T30" fmla="*/ 1255 w 1684"/>
                    <a:gd name="T31" fmla="*/ 650 h 880"/>
                    <a:gd name="T32" fmla="*/ 1338 w 1684"/>
                    <a:gd name="T33" fmla="*/ 538 h 880"/>
                    <a:gd name="T34" fmla="*/ 1241 w 1684"/>
                    <a:gd name="T35" fmla="*/ 552 h 880"/>
                    <a:gd name="T36" fmla="*/ 1165 w 1684"/>
                    <a:gd name="T37" fmla="*/ 658 h 880"/>
                    <a:gd name="T38" fmla="*/ 1139 w 1684"/>
                    <a:gd name="T39" fmla="*/ 791 h 880"/>
                    <a:gd name="T40" fmla="*/ 107 w 1684"/>
                    <a:gd name="T41" fmla="*/ 310 h 880"/>
                    <a:gd name="T42" fmla="*/ 80 w 1684"/>
                    <a:gd name="T43" fmla="*/ 215 h 880"/>
                    <a:gd name="T44" fmla="*/ 103 w 1684"/>
                    <a:gd name="T45" fmla="*/ 95 h 880"/>
                    <a:gd name="T46" fmla="*/ 217 w 1684"/>
                    <a:gd name="T47" fmla="*/ 0 h 880"/>
                    <a:gd name="T48" fmla="*/ 156 w 1684"/>
                    <a:gd name="T49" fmla="*/ 0 h 880"/>
                    <a:gd name="T50" fmla="*/ 156 w 1684"/>
                    <a:gd name="T51" fmla="*/ 0 h 8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127" name="任意多边形 26654"/>
                <p:cNvSpPr>
                  <a:spLocks noChangeArrowheads="1"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>
                    <a:gd name="T0" fmla="*/ 116 w 160"/>
                    <a:gd name="T1" fmla="*/ 0 h 335"/>
                    <a:gd name="T2" fmla="*/ 19 w 160"/>
                    <a:gd name="T3" fmla="*/ 106 h 335"/>
                    <a:gd name="T4" fmla="*/ 0 w 160"/>
                    <a:gd name="T5" fmla="*/ 230 h 335"/>
                    <a:gd name="T6" fmla="*/ 33 w 160"/>
                    <a:gd name="T7" fmla="*/ 314 h 335"/>
                    <a:gd name="T8" fmla="*/ 94 w 160"/>
                    <a:gd name="T9" fmla="*/ 335 h 335"/>
                    <a:gd name="T10" fmla="*/ 76 w 160"/>
                    <a:gd name="T11" fmla="*/ 154 h 335"/>
                    <a:gd name="T12" fmla="*/ 160 w 160"/>
                    <a:gd name="T13" fmla="*/ 17 h 335"/>
                    <a:gd name="T14" fmla="*/ 116 w 160"/>
                    <a:gd name="T15" fmla="*/ 0 h 335"/>
                    <a:gd name="T16" fmla="*/ 116 w 160"/>
                    <a:gd name="T17" fmla="*/ 0 h 3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128" name="任意多边形 26655"/>
                <p:cNvSpPr>
                  <a:spLocks noChangeArrowheads="1"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>
                    <a:gd name="T0" fmla="*/ 218 w 642"/>
                    <a:gd name="T1" fmla="*/ 896 h 1188"/>
                    <a:gd name="T2" fmla="*/ 0 w 642"/>
                    <a:gd name="T3" fmla="*/ 124 h 1188"/>
                    <a:gd name="T4" fmla="*/ 81 w 642"/>
                    <a:gd name="T5" fmla="*/ 38 h 1188"/>
                    <a:gd name="T6" fmla="*/ 258 w 642"/>
                    <a:gd name="T7" fmla="*/ 0 h 1188"/>
                    <a:gd name="T8" fmla="*/ 399 w 642"/>
                    <a:gd name="T9" fmla="*/ 57 h 1188"/>
                    <a:gd name="T10" fmla="*/ 642 w 642"/>
                    <a:gd name="T11" fmla="*/ 1188 h 1188"/>
                    <a:gd name="T12" fmla="*/ 555 w 642"/>
                    <a:gd name="T13" fmla="*/ 1091 h 1188"/>
                    <a:gd name="T14" fmla="*/ 355 w 642"/>
                    <a:gd name="T15" fmla="*/ 97 h 1188"/>
                    <a:gd name="T16" fmla="*/ 226 w 642"/>
                    <a:gd name="T17" fmla="*/ 61 h 1188"/>
                    <a:gd name="T18" fmla="*/ 119 w 642"/>
                    <a:gd name="T19" fmla="*/ 74 h 1188"/>
                    <a:gd name="T20" fmla="*/ 76 w 642"/>
                    <a:gd name="T21" fmla="*/ 141 h 1188"/>
                    <a:gd name="T22" fmla="*/ 306 w 642"/>
                    <a:gd name="T23" fmla="*/ 924 h 1188"/>
                    <a:gd name="T24" fmla="*/ 218 w 642"/>
                    <a:gd name="T25" fmla="*/ 896 h 1188"/>
                    <a:gd name="T26" fmla="*/ 218 w 642"/>
                    <a:gd name="T27" fmla="*/ 896 h 1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129" name="任意多边形 26656"/>
                <p:cNvSpPr>
                  <a:spLocks noChangeArrowheads="1"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>
                    <a:gd name="T0" fmla="*/ 0 w 192"/>
                    <a:gd name="T1" fmla="*/ 27 h 504"/>
                    <a:gd name="T2" fmla="*/ 76 w 192"/>
                    <a:gd name="T3" fmla="*/ 194 h 504"/>
                    <a:gd name="T4" fmla="*/ 113 w 192"/>
                    <a:gd name="T5" fmla="*/ 318 h 504"/>
                    <a:gd name="T6" fmla="*/ 116 w 192"/>
                    <a:gd name="T7" fmla="*/ 504 h 504"/>
                    <a:gd name="T8" fmla="*/ 192 w 192"/>
                    <a:gd name="T9" fmla="*/ 504 h 504"/>
                    <a:gd name="T10" fmla="*/ 187 w 192"/>
                    <a:gd name="T11" fmla="*/ 360 h 504"/>
                    <a:gd name="T12" fmla="*/ 162 w 192"/>
                    <a:gd name="T13" fmla="*/ 208 h 504"/>
                    <a:gd name="T14" fmla="*/ 99 w 192"/>
                    <a:gd name="T15" fmla="*/ 59 h 504"/>
                    <a:gd name="T16" fmla="*/ 63 w 192"/>
                    <a:gd name="T17" fmla="*/ 0 h 504"/>
                    <a:gd name="T18" fmla="*/ 0 w 192"/>
                    <a:gd name="T19" fmla="*/ 27 h 504"/>
                    <a:gd name="T20" fmla="*/ 0 w 192"/>
                    <a:gd name="T21" fmla="*/ 27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130" name="任意多边形 26657"/>
                <p:cNvSpPr>
                  <a:spLocks noChangeArrowheads="1"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>
                    <a:gd name="T0" fmla="*/ 297 w 390"/>
                    <a:gd name="T1" fmla="*/ 0 h 269"/>
                    <a:gd name="T2" fmla="*/ 257 w 390"/>
                    <a:gd name="T3" fmla="*/ 17 h 269"/>
                    <a:gd name="T4" fmla="*/ 253 w 390"/>
                    <a:gd name="T5" fmla="*/ 66 h 269"/>
                    <a:gd name="T6" fmla="*/ 0 w 390"/>
                    <a:gd name="T7" fmla="*/ 169 h 269"/>
                    <a:gd name="T8" fmla="*/ 0 w 390"/>
                    <a:gd name="T9" fmla="*/ 222 h 269"/>
                    <a:gd name="T10" fmla="*/ 284 w 390"/>
                    <a:gd name="T11" fmla="*/ 226 h 269"/>
                    <a:gd name="T12" fmla="*/ 320 w 390"/>
                    <a:gd name="T13" fmla="*/ 269 h 269"/>
                    <a:gd name="T14" fmla="*/ 390 w 390"/>
                    <a:gd name="T15" fmla="*/ 266 h 269"/>
                    <a:gd name="T16" fmla="*/ 383 w 390"/>
                    <a:gd name="T17" fmla="*/ 190 h 269"/>
                    <a:gd name="T18" fmla="*/ 116 w 390"/>
                    <a:gd name="T19" fmla="*/ 176 h 269"/>
                    <a:gd name="T20" fmla="*/ 333 w 390"/>
                    <a:gd name="T21" fmla="*/ 89 h 269"/>
                    <a:gd name="T22" fmla="*/ 297 w 390"/>
                    <a:gd name="T23" fmla="*/ 0 h 269"/>
                    <a:gd name="T24" fmla="*/ 297 w 390"/>
                    <a:gd name="T25" fmla="*/ 0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131" name="任意多边形 26658"/>
                <p:cNvSpPr>
                  <a:spLocks noChangeArrowheads="1"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>
                    <a:gd name="T0" fmla="*/ 0 w 941"/>
                    <a:gd name="T1" fmla="*/ 131 h 424"/>
                    <a:gd name="T2" fmla="*/ 863 w 941"/>
                    <a:gd name="T3" fmla="*/ 0 h 424"/>
                    <a:gd name="T4" fmla="*/ 926 w 941"/>
                    <a:gd name="T5" fmla="*/ 78 h 424"/>
                    <a:gd name="T6" fmla="*/ 941 w 941"/>
                    <a:gd name="T7" fmla="*/ 181 h 424"/>
                    <a:gd name="T8" fmla="*/ 903 w 941"/>
                    <a:gd name="T9" fmla="*/ 282 h 424"/>
                    <a:gd name="T10" fmla="*/ 57 w 941"/>
                    <a:gd name="T11" fmla="*/ 424 h 424"/>
                    <a:gd name="T12" fmla="*/ 53 w 941"/>
                    <a:gd name="T13" fmla="*/ 384 h 424"/>
                    <a:gd name="T14" fmla="*/ 863 w 941"/>
                    <a:gd name="T15" fmla="*/ 242 h 424"/>
                    <a:gd name="T16" fmla="*/ 893 w 941"/>
                    <a:gd name="T17" fmla="*/ 145 h 424"/>
                    <a:gd name="T18" fmla="*/ 840 w 941"/>
                    <a:gd name="T19" fmla="*/ 57 h 424"/>
                    <a:gd name="T20" fmla="*/ 0 w 941"/>
                    <a:gd name="T21" fmla="*/ 185 h 424"/>
                    <a:gd name="T22" fmla="*/ 0 w 941"/>
                    <a:gd name="T23" fmla="*/ 131 h 424"/>
                    <a:gd name="T24" fmla="*/ 0 w 941"/>
                    <a:gd name="T25" fmla="*/ 13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132" name="任意多边形 26659"/>
                <p:cNvSpPr>
                  <a:spLocks noChangeArrowheads="1"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>
                    <a:gd name="T0" fmla="*/ 0 w 488"/>
                    <a:gd name="T1" fmla="*/ 126 h 173"/>
                    <a:gd name="T2" fmla="*/ 66 w 488"/>
                    <a:gd name="T3" fmla="*/ 173 h 173"/>
                    <a:gd name="T4" fmla="*/ 222 w 488"/>
                    <a:gd name="T5" fmla="*/ 166 h 173"/>
                    <a:gd name="T6" fmla="*/ 418 w 488"/>
                    <a:gd name="T7" fmla="*/ 116 h 173"/>
                    <a:gd name="T8" fmla="*/ 488 w 488"/>
                    <a:gd name="T9" fmla="*/ 42 h 173"/>
                    <a:gd name="T10" fmla="*/ 443 w 488"/>
                    <a:gd name="T11" fmla="*/ 2 h 173"/>
                    <a:gd name="T12" fmla="*/ 253 w 488"/>
                    <a:gd name="T13" fmla="*/ 0 h 173"/>
                    <a:gd name="T14" fmla="*/ 110 w 488"/>
                    <a:gd name="T15" fmla="*/ 12 h 173"/>
                    <a:gd name="T16" fmla="*/ 15 w 488"/>
                    <a:gd name="T17" fmla="*/ 76 h 173"/>
                    <a:gd name="T18" fmla="*/ 112 w 488"/>
                    <a:gd name="T19" fmla="*/ 95 h 173"/>
                    <a:gd name="T20" fmla="*/ 275 w 488"/>
                    <a:gd name="T21" fmla="*/ 53 h 173"/>
                    <a:gd name="T22" fmla="*/ 416 w 488"/>
                    <a:gd name="T23" fmla="*/ 53 h 173"/>
                    <a:gd name="T24" fmla="*/ 268 w 488"/>
                    <a:gd name="T25" fmla="*/ 110 h 173"/>
                    <a:gd name="T26" fmla="*/ 142 w 488"/>
                    <a:gd name="T27" fmla="*/ 126 h 173"/>
                    <a:gd name="T28" fmla="*/ 0 w 488"/>
                    <a:gd name="T29" fmla="*/ 126 h 173"/>
                    <a:gd name="T30" fmla="*/ 0 w 488"/>
                    <a:gd name="T31" fmla="*/ 126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4133" name="组合 26660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4134" name="任意多边形 26661"/>
            <p:cNvSpPr>
              <a:spLocks noChangeArrowheads="1"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35" name="任意多边形 26662"/>
            <p:cNvSpPr>
              <a:spLocks noChangeArrowheads="1"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136" name="组合 26663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4137" name="组合 26664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4138" name="任意多边形 26665"/>
              <p:cNvSpPr>
                <a:spLocks noChangeArrowheads="1"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>
                  <a:gd name="T0" fmla="*/ 123 w 245"/>
                  <a:gd name="T1" fmla="*/ 9 h 806"/>
                  <a:gd name="T2" fmla="*/ 131 w 245"/>
                  <a:gd name="T3" fmla="*/ 342 h 806"/>
                  <a:gd name="T4" fmla="*/ 0 w 245"/>
                  <a:gd name="T5" fmla="*/ 806 h 806"/>
                  <a:gd name="T6" fmla="*/ 79 w 245"/>
                  <a:gd name="T7" fmla="*/ 789 h 806"/>
                  <a:gd name="T8" fmla="*/ 218 w 245"/>
                  <a:gd name="T9" fmla="*/ 376 h 806"/>
                  <a:gd name="T10" fmla="*/ 245 w 245"/>
                  <a:gd name="T11" fmla="*/ 0 h 806"/>
                  <a:gd name="T12" fmla="*/ 123 w 245"/>
                  <a:gd name="T13" fmla="*/ 9 h 806"/>
                  <a:gd name="T14" fmla="*/ 123 w 245"/>
                  <a:gd name="T15" fmla="*/ 9 h 8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4139" name="组合 26666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4140" name="任意多边形 26667"/>
                <p:cNvSpPr>
                  <a:spLocks noChangeArrowheads="1"/>
                </p:cNvSpPr>
                <p:nvPr userDrawn="1"/>
              </p:nvSpPr>
              <p:spPr bwMode="auto">
                <a:xfrm rot="-3172564">
                  <a:off x="4965" y="70"/>
                  <a:ext cx="153" cy="125"/>
                </a:xfrm>
                <a:custGeom>
                  <a:avLst/>
                  <a:gdLst>
                    <a:gd name="T0" fmla="*/ 0 w 604"/>
                    <a:gd name="T1" fmla="*/ 0 h 349"/>
                    <a:gd name="T2" fmla="*/ 298 w 604"/>
                    <a:gd name="T3" fmla="*/ 184 h 349"/>
                    <a:gd name="T4" fmla="*/ 500 w 604"/>
                    <a:gd name="T5" fmla="*/ 349 h 349"/>
                    <a:gd name="T6" fmla="*/ 604 w 604"/>
                    <a:gd name="T7" fmla="*/ 140 h 349"/>
                    <a:gd name="T8" fmla="*/ 359 w 604"/>
                    <a:gd name="T9" fmla="*/ 9 h 349"/>
                    <a:gd name="T10" fmla="*/ 464 w 604"/>
                    <a:gd name="T11" fmla="*/ 184 h 349"/>
                    <a:gd name="T12" fmla="*/ 131 w 604"/>
                    <a:gd name="T13" fmla="*/ 17 h 349"/>
                    <a:gd name="T14" fmla="*/ 0 w 604"/>
                    <a:gd name="T15" fmla="*/ 0 h 349"/>
                    <a:gd name="T16" fmla="*/ 0 w 604"/>
                    <a:gd name="T17" fmla="*/ 0 h 3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141" name="任意多边形 26668"/>
                <p:cNvSpPr>
                  <a:spLocks noChangeArrowheads="1"/>
                </p:cNvSpPr>
                <p:nvPr userDrawn="1"/>
              </p:nvSpPr>
              <p:spPr bwMode="auto">
                <a:xfrm rot="-3172564">
                  <a:off x="5047" y="331"/>
                  <a:ext cx="269" cy="438"/>
                </a:xfrm>
                <a:custGeom>
                  <a:avLst/>
                  <a:gdLst>
                    <a:gd name="T0" fmla="*/ 741 w 1064"/>
                    <a:gd name="T1" fmla="*/ 129 h 1230"/>
                    <a:gd name="T2" fmla="*/ 485 w 1064"/>
                    <a:gd name="T3" fmla="*/ 352 h 1230"/>
                    <a:gd name="T4" fmla="*/ 163 w 1064"/>
                    <a:gd name="T5" fmla="*/ 762 h 1230"/>
                    <a:gd name="T6" fmla="*/ 0 w 1064"/>
                    <a:gd name="T7" fmla="*/ 1101 h 1230"/>
                    <a:gd name="T8" fmla="*/ 59 w 1064"/>
                    <a:gd name="T9" fmla="*/ 1230 h 1230"/>
                    <a:gd name="T10" fmla="*/ 262 w 1064"/>
                    <a:gd name="T11" fmla="*/ 1201 h 1230"/>
                    <a:gd name="T12" fmla="*/ 578 w 1064"/>
                    <a:gd name="T13" fmla="*/ 914 h 1230"/>
                    <a:gd name="T14" fmla="*/ 876 w 1064"/>
                    <a:gd name="T15" fmla="*/ 534 h 1230"/>
                    <a:gd name="T16" fmla="*/ 1034 w 1064"/>
                    <a:gd name="T17" fmla="*/ 270 h 1230"/>
                    <a:gd name="T18" fmla="*/ 1064 w 1064"/>
                    <a:gd name="T19" fmla="*/ 84 h 1230"/>
                    <a:gd name="T20" fmla="*/ 977 w 1064"/>
                    <a:gd name="T21" fmla="*/ 0 h 1230"/>
                    <a:gd name="T22" fmla="*/ 836 w 1064"/>
                    <a:gd name="T23" fmla="*/ 65 h 1230"/>
                    <a:gd name="T24" fmla="*/ 969 w 1064"/>
                    <a:gd name="T25" fmla="*/ 107 h 1230"/>
                    <a:gd name="T26" fmla="*/ 876 w 1064"/>
                    <a:gd name="T27" fmla="*/ 352 h 1230"/>
                    <a:gd name="T28" fmla="*/ 690 w 1064"/>
                    <a:gd name="T29" fmla="*/ 656 h 1230"/>
                    <a:gd name="T30" fmla="*/ 350 w 1064"/>
                    <a:gd name="T31" fmla="*/ 1008 h 1230"/>
                    <a:gd name="T32" fmla="*/ 116 w 1064"/>
                    <a:gd name="T33" fmla="*/ 1114 h 1230"/>
                    <a:gd name="T34" fmla="*/ 135 w 1064"/>
                    <a:gd name="T35" fmla="*/ 943 h 1230"/>
                    <a:gd name="T36" fmla="*/ 437 w 1064"/>
                    <a:gd name="T37" fmla="*/ 504 h 1230"/>
                    <a:gd name="T38" fmla="*/ 831 w 1064"/>
                    <a:gd name="T39" fmla="*/ 118 h 1230"/>
                    <a:gd name="T40" fmla="*/ 741 w 1064"/>
                    <a:gd name="T41" fmla="*/ 129 h 1230"/>
                    <a:gd name="T42" fmla="*/ 741 w 1064"/>
                    <a:gd name="T43" fmla="*/ 129 h 1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142" name="任意多边形 26669"/>
                <p:cNvSpPr>
                  <a:spLocks noChangeArrowheads="1"/>
                </p:cNvSpPr>
                <p:nvPr userDrawn="1"/>
              </p:nvSpPr>
              <p:spPr bwMode="auto">
                <a:xfrm rot="-3172564">
                  <a:off x="4857" y="181"/>
                  <a:ext cx="505" cy="898"/>
                </a:xfrm>
                <a:custGeom>
                  <a:avLst/>
                  <a:gdLst>
                    <a:gd name="T0" fmla="*/ 1941 w 2002"/>
                    <a:gd name="T1" fmla="*/ 0 h 2521"/>
                    <a:gd name="T2" fmla="*/ 0 w 2002"/>
                    <a:gd name="T3" fmla="*/ 2521 h 2521"/>
                    <a:gd name="T4" fmla="*/ 192 w 2002"/>
                    <a:gd name="T5" fmla="*/ 2450 h 2521"/>
                    <a:gd name="T6" fmla="*/ 2002 w 2002"/>
                    <a:gd name="T7" fmla="*/ 61 h 2521"/>
                    <a:gd name="T8" fmla="*/ 1941 w 2002"/>
                    <a:gd name="T9" fmla="*/ 0 h 2521"/>
                    <a:gd name="T10" fmla="*/ 1941 w 2002"/>
                    <a:gd name="T11" fmla="*/ 0 h 2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143" name="任意多边形 26670"/>
                <p:cNvSpPr>
                  <a:spLocks noChangeArrowheads="1"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>
                    <a:gd name="T0" fmla="*/ 95 w 3007"/>
                    <a:gd name="T1" fmla="*/ 2844 h 3771"/>
                    <a:gd name="T2" fmla="*/ 394 w 3007"/>
                    <a:gd name="T3" fmla="*/ 2834 h 3771"/>
                    <a:gd name="T4" fmla="*/ 821 w 3007"/>
                    <a:gd name="T5" fmla="*/ 3009 h 3771"/>
                    <a:gd name="T6" fmla="*/ 681 w 3007"/>
                    <a:gd name="T7" fmla="*/ 2817 h 3771"/>
                    <a:gd name="T8" fmla="*/ 367 w 3007"/>
                    <a:gd name="T9" fmla="*/ 2703 h 3771"/>
                    <a:gd name="T10" fmla="*/ 637 w 3007"/>
                    <a:gd name="T11" fmla="*/ 2720 h 3771"/>
                    <a:gd name="T12" fmla="*/ 979 w 3007"/>
                    <a:gd name="T13" fmla="*/ 2870 h 3771"/>
                    <a:gd name="T14" fmla="*/ 2859 w 3007"/>
                    <a:gd name="T15" fmla="*/ 420 h 3771"/>
                    <a:gd name="T16" fmla="*/ 2578 w 3007"/>
                    <a:gd name="T17" fmla="*/ 148 h 3771"/>
                    <a:gd name="T18" fmla="*/ 2308 w 3007"/>
                    <a:gd name="T19" fmla="*/ 0 h 3771"/>
                    <a:gd name="T20" fmla="*/ 2692 w 3007"/>
                    <a:gd name="T21" fmla="*/ 78 h 3771"/>
                    <a:gd name="T22" fmla="*/ 3007 w 3007"/>
                    <a:gd name="T23" fmla="*/ 428 h 3771"/>
                    <a:gd name="T24" fmla="*/ 831 w 3007"/>
                    <a:gd name="T25" fmla="*/ 3273 h 3771"/>
                    <a:gd name="T26" fmla="*/ 481 w 3007"/>
                    <a:gd name="T27" fmla="*/ 3412 h 3771"/>
                    <a:gd name="T28" fmla="*/ 105 w 3007"/>
                    <a:gd name="T29" fmla="*/ 3771 h 3771"/>
                    <a:gd name="T30" fmla="*/ 0 w 3007"/>
                    <a:gd name="T31" fmla="*/ 3667 h 3771"/>
                    <a:gd name="T32" fmla="*/ 131 w 3007"/>
                    <a:gd name="T33" fmla="*/ 3631 h 3771"/>
                    <a:gd name="T34" fmla="*/ 376 w 3007"/>
                    <a:gd name="T35" fmla="*/ 3385 h 3771"/>
                    <a:gd name="T36" fmla="*/ 165 w 3007"/>
                    <a:gd name="T37" fmla="*/ 3273 h 3771"/>
                    <a:gd name="T38" fmla="*/ 165 w 3007"/>
                    <a:gd name="T39" fmla="*/ 3176 h 3771"/>
                    <a:gd name="T40" fmla="*/ 411 w 3007"/>
                    <a:gd name="T41" fmla="*/ 3298 h 3771"/>
                    <a:gd name="T42" fmla="*/ 411 w 3007"/>
                    <a:gd name="T43" fmla="*/ 3186 h 3771"/>
                    <a:gd name="T44" fmla="*/ 603 w 3007"/>
                    <a:gd name="T45" fmla="*/ 3220 h 3771"/>
                    <a:gd name="T46" fmla="*/ 428 w 3007"/>
                    <a:gd name="T47" fmla="*/ 3079 h 3771"/>
                    <a:gd name="T48" fmla="*/ 629 w 3007"/>
                    <a:gd name="T49" fmla="*/ 3062 h 3771"/>
                    <a:gd name="T50" fmla="*/ 95 w 3007"/>
                    <a:gd name="T51" fmla="*/ 2844 h 3771"/>
                    <a:gd name="T52" fmla="*/ 95 w 3007"/>
                    <a:gd name="T53" fmla="*/ 2844 h 3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144" name="任意多边形 26671"/>
                <p:cNvSpPr>
                  <a:spLocks noChangeArrowheads="1"/>
                </p:cNvSpPr>
                <p:nvPr userDrawn="1"/>
              </p:nvSpPr>
              <p:spPr bwMode="auto">
                <a:xfrm rot="-3172564">
                  <a:off x="5296" y="896"/>
                  <a:ext cx="169" cy="122"/>
                </a:xfrm>
                <a:custGeom>
                  <a:avLst/>
                  <a:gdLst>
                    <a:gd name="T0" fmla="*/ 0 w 673"/>
                    <a:gd name="T1" fmla="*/ 80 h 342"/>
                    <a:gd name="T2" fmla="*/ 255 w 673"/>
                    <a:gd name="T3" fmla="*/ 106 h 342"/>
                    <a:gd name="T4" fmla="*/ 639 w 673"/>
                    <a:gd name="T5" fmla="*/ 342 h 342"/>
                    <a:gd name="T6" fmla="*/ 673 w 673"/>
                    <a:gd name="T7" fmla="*/ 289 h 342"/>
                    <a:gd name="T8" fmla="*/ 447 w 673"/>
                    <a:gd name="T9" fmla="*/ 114 h 342"/>
                    <a:gd name="T10" fmla="*/ 26 w 673"/>
                    <a:gd name="T11" fmla="*/ 0 h 342"/>
                    <a:gd name="T12" fmla="*/ 0 w 673"/>
                    <a:gd name="T13" fmla="*/ 80 h 342"/>
                    <a:gd name="T14" fmla="*/ 0 w 673"/>
                    <a:gd name="T15" fmla="*/ 80 h 3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145" name="任意多边形 26672"/>
                <p:cNvSpPr>
                  <a:spLocks noChangeArrowheads="1"/>
                </p:cNvSpPr>
                <p:nvPr userDrawn="1"/>
              </p:nvSpPr>
              <p:spPr bwMode="auto">
                <a:xfrm rot="-3172564">
                  <a:off x="5252" y="805"/>
                  <a:ext cx="181" cy="144"/>
                </a:xfrm>
                <a:custGeom>
                  <a:avLst/>
                  <a:gdLst>
                    <a:gd name="T0" fmla="*/ 0 w 716"/>
                    <a:gd name="T1" fmla="*/ 78 h 403"/>
                    <a:gd name="T2" fmla="*/ 340 w 716"/>
                    <a:gd name="T3" fmla="*/ 148 h 403"/>
                    <a:gd name="T4" fmla="*/ 638 w 716"/>
                    <a:gd name="T5" fmla="*/ 403 h 403"/>
                    <a:gd name="T6" fmla="*/ 716 w 716"/>
                    <a:gd name="T7" fmla="*/ 296 h 403"/>
                    <a:gd name="T8" fmla="*/ 420 w 716"/>
                    <a:gd name="T9" fmla="*/ 114 h 403"/>
                    <a:gd name="T10" fmla="*/ 70 w 716"/>
                    <a:gd name="T11" fmla="*/ 0 h 403"/>
                    <a:gd name="T12" fmla="*/ 0 w 716"/>
                    <a:gd name="T13" fmla="*/ 78 h 403"/>
                    <a:gd name="T14" fmla="*/ 0 w 716"/>
                    <a:gd name="T15" fmla="*/ 78 h 4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146" name="任意多边形 26673"/>
                <p:cNvSpPr>
                  <a:spLocks noChangeArrowheads="1"/>
                </p:cNvSpPr>
                <p:nvPr userDrawn="1"/>
              </p:nvSpPr>
              <p:spPr bwMode="auto">
                <a:xfrm rot="-3172564">
                  <a:off x="4984" y="209"/>
                  <a:ext cx="181" cy="147"/>
                </a:xfrm>
                <a:custGeom>
                  <a:avLst/>
                  <a:gdLst>
                    <a:gd name="T0" fmla="*/ 0 w 717"/>
                    <a:gd name="T1" fmla="*/ 78 h 411"/>
                    <a:gd name="T2" fmla="*/ 316 w 717"/>
                    <a:gd name="T3" fmla="*/ 139 h 411"/>
                    <a:gd name="T4" fmla="*/ 649 w 717"/>
                    <a:gd name="T5" fmla="*/ 411 h 411"/>
                    <a:gd name="T6" fmla="*/ 717 w 717"/>
                    <a:gd name="T7" fmla="*/ 314 h 411"/>
                    <a:gd name="T8" fmla="*/ 394 w 717"/>
                    <a:gd name="T9" fmla="*/ 87 h 411"/>
                    <a:gd name="T10" fmla="*/ 54 w 717"/>
                    <a:gd name="T11" fmla="*/ 0 h 411"/>
                    <a:gd name="T12" fmla="*/ 0 w 717"/>
                    <a:gd name="T13" fmla="*/ 78 h 411"/>
                    <a:gd name="T14" fmla="*/ 0 w 717"/>
                    <a:gd name="T15" fmla="*/ 78 h 4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147" name="任意多边形 26674"/>
                <p:cNvSpPr>
                  <a:spLocks noChangeArrowheads="1"/>
                </p:cNvSpPr>
                <p:nvPr userDrawn="1"/>
              </p:nvSpPr>
              <p:spPr bwMode="auto">
                <a:xfrm rot="-3172564">
                  <a:off x="4947" y="141"/>
                  <a:ext cx="179" cy="138"/>
                </a:xfrm>
                <a:custGeom>
                  <a:avLst/>
                  <a:gdLst>
                    <a:gd name="T0" fmla="*/ 0 w 709"/>
                    <a:gd name="T1" fmla="*/ 88 h 386"/>
                    <a:gd name="T2" fmla="*/ 272 w 709"/>
                    <a:gd name="T3" fmla="*/ 131 h 386"/>
                    <a:gd name="T4" fmla="*/ 665 w 709"/>
                    <a:gd name="T5" fmla="*/ 386 h 386"/>
                    <a:gd name="T6" fmla="*/ 709 w 709"/>
                    <a:gd name="T7" fmla="*/ 308 h 386"/>
                    <a:gd name="T8" fmla="*/ 306 w 709"/>
                    <a:gd name="T9" fmla="*/ 53 h 386"/>
                    <a:gd name="T10" fmla="*/ 43 w 709"/>
                    <a:gd name="T11" fmla="*/ 0 h 386"/>
                    <a:gd name="T12" fmla="*/ 0 w 709"/>
                    <a:gd name="T13" fmla="*/ 88 h 386"/>
                    <a:gd name="T14" fmla="*/ 0 w 709"/>
                    <a:gd name="T15" fmla="*/ 88 h 3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4148" name="直接连接符 26675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05" r:id="rId2"/>
    <p:sldLayoutId id="2147483704" r:id="rId3"/>
    <p:sldLayoutId id="2147483703" r:id="rId4"/>
    <p:sldLayoutId id="2147483702" r:id="rId5"/>
    <p:sldLayoutId id="2147483701" r:id="rId6"/>
    <p:sldLayoutId id="2147483700" r:id="rId7"/>
    <p:sldLayoutId id="2147483699" r:id="rId8"/>
    <p:sldLayoutId id="2147483698" r:id="rId9"/>
    <p:sldLayoutId id="2147483697" r:id="rId10"/>
    <p:sldLayoutId id="2147483696" r:id="rId11"/>
  </p:sldLayoutIdLst>
  <p:txStyles>
    <p:titleStyle>
      <a:lvl1pPr algn="ctr" rtl="0" fontAlgn="base">
        <a:spcBef>
          <a:spcPct val="0"/>
        </a:spcBef>
        <a:spcAft>
          <a:spcPct val="0"/>
        </a:spcAft>
        <a:buFont typeface="Arial" pitchFamily="34" charset="0"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1"/>
          </a:solidFill>
          <a:latin typeface="Comic Sans MS" pitchFamily="66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1"/>
          </a:solidFill>
          <a:latin typeface="Comic Sans MS" pitchFamily="66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1"/>
          </a:solidFill>
          <a:latin typeface="Comic Sans MS" pitchFamily="66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1"/>
          </a:solidFill>
          <a:latin typeface="Comic Sans MS" pitchFamily="66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1"/>
          </a:solidFill>
          <a:latin typeface="Comic Sans MS" pitchFamily="66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1"/>
          </a:solidFill>
          <a:latin typeface="Comic Sans MS" pitchFamily="66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1"/>
          </a:solidFill>
          <a:latin typeface="Comic Sans MS" pitchFamily="66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1"/>
          </a:solidFill>
          <a:latin typeface="Comic Sans MS" pitchFamily="66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合 28673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5123" name="矩形 28674"/>
            <p:cNvSpPr>
              <a:spLocks noChangeArrowheads="1"/>
            </p:cNvSpPr>
            <p:nvPr/>
          </p:nvSpPr>
          <p:spPr bwMode="auto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rgbClr val="747474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zh-CN">
                <a:latin typeface="Arial" pitchFamily="34" charset="0"/>
              </a:endParaRPr>
            </a:p>
          </p:txBody>
        </p:sp>
        <p:pic>
          <p:nvPicPr>
            <p:cNvPr id="5124" name="图片 28675" descr="slidemaster_med3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4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8677" name="标题 28676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noProof="1"/>
              <a:t>单击此处编辑母版标题样式</a:t>
            </a:r>
          </a:p>
        </p:txBody>
      </p:sp>
      <p:sp>
        <p:nvSpPr>
          <p:cNvPr id="28678" name="文本占位符 28677"/>
          <p:cNvSpPr>
            <a:spLocks noGrp="1"/>
          </p:cNvSpPr>
          <p:nvPr>
            <p:ph type="body" idx="1"/>
          </p:nvPr>
        </p:nvSpPr>
        <p:spPr>
          <a:xfrm>
            <a:off x="2438400" y="1600200"/>
            <a:ext cx="6400800" cy="44958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28679" name="日期占位符 28678"/>
          <p:cNvSpPr>
            <a:spLocks noGrp="1"/>
          </p:cNvSpPr>
          <p:nvPr>
            <p:ph type="dt" sz="half" idx="2"/>
          </p:nvPr>
        </p:nvSpPr>
        <p:spPr>
          <a:xfrm>
            <a:off x="152400" y="6248400"/>
            <a:ext cx="1901825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000" noProof="1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28680" name="页脚占位符 28679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000" noProof="1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28681" name="灯片编号占位符 28680"/>
          <p:cNvSpPr>
            <a:spLocks noGrp="1"/>
          </p:cNvSpPr>
          <p:nvPr>
            <p:ph type="sldNum" sz="quarter" idx="4"/>
          </p:nvPr>
        </p:nvSpPr>
        <p:spPr>
          <a:xfrm>
            <a:off x="6934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defRPr>
            </a:lvl1pPr>
          </a:lstStyle>
          <a:p>
            <a:fld id="{2E80B762-D235-4CB6-B76B-0D7A126234FD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15" r:id="rId2"/>
    <p:sldLayoutId id="2147483714" r:id="rId3"/>
    <p:sldLayoutId id="2147483713" r:id="rId4"/>
    <p:sldLayoutId id="2147483712" r:id="rId5"/>
    <p:sldLayoutId id="2147483711" r:id="rId6"/>
    <p:sldLayoutId id="2147483710" r:id="rId7"/>
    <p:sldLayoutId id="2147483709" r:id="rId8"/>
    <p:sldLayoutId id="2147483708" r:id="rId9"/>
    <p:sldLayoutId id="2147483707" r:id="rId10"/>
    <p:sldLayoutId id="2147483706" r:id="rId11"/>
  </p:sldLayoutIdLst>
  <p:transition spd="slow"/>
  <p:txStyles>
    <p:titleStyle>
      <a:lvl1pPr algn="l" rtl="0" fontAlgn="base">
        <a:spcBef>
          <a:spcPct val="0"/>
        </a:spcBef>
        <a:spcAft>
          <a:spcPct val="0"/>
        </a:spcAft>
        <a:buFont typeface="Arial" pitchFamily="34" charset="0"/>
        <a:defRPr sz="3600" kern="1200">
          <a:solidFill>
            <a:schemeClr val="tx2"/>
          </a:solidFill>
          <a:effectLst>
            <a:outerShdw blurRad="38100" dist="38100" dir="2700000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buFont typeface="Arial" pitchFamily="34" charset="0"/>
        <a:defRPr sz="36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l" rtl="0" fontAlgn="base">
        <a:spcBef>
          <a:spcPct val="0"/>
        </a:spcBef>
        <a:spcAft>
          <a:spcPct val="0"/>
        </a:spcAft>
        <a:buFont typeface="Arial" pitchFamily="34" charset="0"/>
        <a:defRPr sz="36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l" rtl="0" fontAlgn="base">
        <a:spcBef>
          <a:spcPct val="0"/>
        </a:spcBef>
        <a:spcAft>
          <a:spcPct val="0"/>
        </a:spcAft>
        <a:buFont typeface="Arial" pitchFamily="34" charset="0"/>
        <a:defRPr sz="36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l" rtl="0" fontAlgn="base">
        <a:spcBef>
          <a:spcPct val="0"/>
        </a:spcBef>
        <a:spcAft>
          <a:spcPct val="0"/>
        </a:spcAft>
        <a:buFont typeface="Arial" pitchFamily="34" charset="0"/>
        <a:defRPr sz="36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buFont typeface="Arial" pitchFamily="34" charset="0"/>
        <a:defRPr sz="36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buFont typeface="Arial" pitchFamily="34" charset="0"/>
        <a:defRPr sz="36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buFont typeface="Arial" pitchFamily="34" charset="0"/>
        <a:defRPr sz="36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buFont typeface="Arial" pitchFamily="34" charset="0"/>
        <a:defRPr sz="36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 kern="1200">
          <a:solidFill>
            <a:schemeClr val="tx1"/>
          </a:solidFill>
          <a:effectLst>
            <a:outerShdw blurRad="38100" dist="38100" dir="2700000">
              <a:srgbClr val="C0C0C0"/>
            </a:outerShdw>
          </a:effectLst>
          <a:latin typeface="+mn-lt"/>
          <a:ea typeface="+mn-ea"/>
          <a:cs typeface="+mn-cs"/>
        </a:defRPr>
      </a:lvl1pPr>
      <a:lvl2pPr marL="742950" lvl="1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anose="05000000000000000000" pitchFamily="2" charset="2"/>
        <a:buChar char="l"/>
        <a:defRPr sz="2800" kern="1200">
          <a:solidFill>
            <a:schemeClr val="tx1"/>
          </a:solidFill>
          <a:effectLst>
            <a:outerShdw blurRad="38100" dist="38100" dir="2700000">
              <a:srgbClr val="C0C0C0"/>
            </a:outerShdw>
          </a:effectLst>
          <a:latin typeface="+mn-lt"/>
          <a:ea typeface="+mn-ea"/>
          <a:cs typeface="+mn-cs"/>
        </a:defRPr>
      </a:lvl2pPr>
      <a:lvl3pPr marL="1143000" lvl="2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400" kern="1200">
          <a:solidFill>
            <a:schemeClr val="tx1"/>
          </a:solidFill>
          <a:effectLst>
            <a:outerShdw blurRad="38100" dist="38100" dir="2700000">
              <a:srgbClr val="C0C0C0"/>
            </a:outerShdw>
          </a:effectLst>
          <a:latin typeface="+mn-lt"/>
          <a:ea typeface="+mn-ea"/>
          <a:cs typeface="+mn-cs"/>
        </a:defRPr>
      </a:lvl3pPr>
      <a:lvl4pPr marL="1600200" lvl="3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anose="05000000000000000000" pitchFamily="2" charset="2"/>
        <a:buChar char="l"/>
        <a:defRPr sz="2000" kern="1200">
          <a:solidFill>
            <a:schemeClr val="tx1"/>
          </a:solidFill>
          <a:effectLst>
            <a:outerShdw blurRad="38100" dist="38100" dir="2700000">
              <a:srgbClr val="C0C0C0"/>
            </a:outerShdw>
          </a:effectLst>
          <a:latin typeface="+mn-lt"/>
          <a:ea typeface="+mn-ea"/>
          <a:cs typeface="+mn-cs"/>
        </a:defRPr>
      </a:lvl4pPr>
      <a:lvl5pPr marL="2057400" lvl="4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>
              <a:srgbClr val="C0C0C0"/>
            </a:outerShdw>
          </a:effectLst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effectLst>
            <a:outerShdw blurRad="38100" dist="38100" dir="2700000">
              <a:srgbClr val="C0C0C0"/>
            </a:outerShdw>
          </a:effectLst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effectLst>
            <a:outerShdw blurRad="38100" dist="38100" dir="2700000">
              <a:srgbClr val="C0C0C0"/>
            </a:outerShdw>
          </a:effectLst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effectLst>
            <a:outerShdw blurRad="38100" dist="38100" dir="2700000">
              <a:srgbClr val="C0C0C0"/>
            </a:outerShdw>
          </a:effectLst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effectLst>
            <a:outerShdw blurRad="38100" dist="38100" dir="2700000">
              <a:srgbClr val="C0C0C0"/>
            </a:outerShdw>
          </a:effectLst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3072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6147" name="文本占位符 3072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0724" name="日期占位符 30723"/>
          <p:cNvSpPr>
            <a:spLocks noGrp="1"/>
          </p:cNvSpPr>
          <p:nvPr>
            <p:ph type="dt" sz="half" idx="2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>
              <a:defRPr sz="1200" noProof="1" dirty="0">
                <a:latin typeface="Garamond" panose="02020404030301010803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30725" name="页脚占位符 30724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algn="ctr">
              <a:defRPr sz="1200" noProof="1" dirty="0">
                <a:latin typeface="Garamond" panose="02020404030301010803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30726" name="灯片编号占位符 30725"/>
          <p:cNvSpPr>
            <a:spLocks noGrp="1"/>
          </p:cNvSpPr>
          <p:nvPr>
            <p:ph type="sldNum" sz="quarter" idx="4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aramond" pitchFamily="18" charset="0"/>
              </a:defRPr>
            </a:lvl1pPr>
          </a:lstStyle>
          <a:p>
            <a:fld id="{B5765FD4-E7CF-4A50-9A7D-C182E6A9D927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6151" name="任意多边形 30726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2" name="直接连接符 30727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25" r:id="rId2"/>
    <p:sldLayoutId id="2147483724" r:id="rId3"/>
    <p:sldLayoutId id="2147483723" r:id="rId4"/>
    <p:sldLayoutId id="2147483722" r:id="rId5"/>
    <p:sldLayoutId id="2147483721" r:id="rId6"/>
    <p:sldLayoutId id="2147483720" r:id="rId7"/>
    <p:sldLayoutId id="2147483719" r:id="rId8"/>
    <p:sldLayoutId id="2147483718" r:id="rId9"/>
    <p:sldLayoutId id="2147483717" r:id="rId10"/>
    <p:sldLayoutId id="2147483716" r:id="rId11"/>
  </p:sldLayoutIdLst>
  <p:txStyles>
    <p:titleStyle>
      <a:lvl1pPr algn="l" rtl="0" fontAlgn="base">
        <a:spcBef>
          <a:spcPct val="0"/>
        </a:spcBef>
        <a:spcAft>
          <a:spcPct val="0"/>
        </a:spcAft>
        <a:buFont typeface="Arial" pitchFamily="34" charset="0"/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buFont typeface="Arial" pitchFamily="34" charset="0"/>
        <a:defRPr sz="4200">
          <a:solidFill>
            <a:schemeClr val="tx2"/>
          </a:solidFill>
          <a:latin typeface="Garamond" pitchFamily="18" charset="0"/>
          <a:ea typeface="宋体" pitchFamily="2" charset="-122"/>
        </a:defRPr>
      </a:lvl2pPr>
      <a:lvl3pPr algn="l" rtl="0" fontAlgn="base">
        <a:spcBef>
          <a:spcPct val="0"/>
        </a:spcBef>
        <a:spcAft>
          <a:spcPct val="0"/>
        </a:spcAft>
        <a:buFont typeface="Arial" pitchFamily="34" charset="0"/>
        <a:defRPr sz="4200">
          <a:solidFill>
            <a:schemeClr val="tx2"/>
          </a:solidFill>
          <a:latin typeface="Garamond" pitchFamily="18" charset="0"/>
          <a:ea typeface="宋体" pitchFamily="2" charset="-122"/>
        </a:defRPr>
      </a:lvl3pPr>
      <a:lvl4pPr algn="l" rtl="0" fontAlgn="base">
        <a:spcBef>
          <a:spcPct val="0"/>
        </a:spcBef>
        <a:spcAft>
          <a:spcPct val="0"/>
        </a:spcAft>
        <a:buFont typeface="Arial" pitchFamily="34" charset="0"/>
        <a:defRPr sz="4200">
          <a:solidFill>
            <a:schemeClr val="tx2"/>
          </a:solidFill>
          <a:latin typeface="Garamond" pitchFamily="18" charset="0"/>
          <a:ea typeface="宋体" pitchFamily="2" charset="-122"/>
        </a:defRPr>
      </a:lvl4pPr>
      <a:lvl5pPr algn="l" rtl="0" fontAlgn="base">
        <a:spcBef>
          <a:spcPct val="0"/>
        </a:spcBef>
        <a:spcAft>
          <a:spcPct val="0"/>
        </a:spcAft>
        <a:buFont typeface="Arial" pitchFamily="34" charset="0"/>
        <a:defRPr sz="4200">
          <a:solidFill>
            <a:schemeClr val="tx2"/>
          </a:solidFill>
          <a:latin typeface="Garamond" pitchFamily="18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buFont typeface="Arial" pitchFamily="34" charset="0"/>
        <a:defRPr sz="4200">
          <a:solidFill>
            <a:schemeClr val="tx2"/>
          </a:solidFill>
          <a:latin typeface="Garamond" pitchFamily="18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buFont typeface="Arial" pitchFamily="34" charset="0"/>
        <a:defRPr sz="4200">
          <a:solidFill>
            <a:schemeClr val="tx2"/>
          </a:solidFill>
          <a:latin typeface="Garamond" pitchFamily="18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buFont typeface="Arial" pitchFamily="34" charset="0"/>
        <a:defRPr sz="4200">
          <a:solidFill>
            <a:schemeClr val="tx2"/>
          </a:solidFill>
          <a:latin typeface="Garamond" pitchFamily="18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buFont typeface="Arial" pitchFamily="34" charset="0"/>
        <a:defRPr sz="4200">
          <a:solidFill>
            <a:schemeClr val="tx2"/>
          </a:solidFill>
          <a:latin typeface="Garamond" pitchFamily="18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69925" lvl="1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22350" lvl="2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39850" lvl="3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81163" lvl="4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组合 32769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7171" name="组合 32770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7172" name="椭圆 3277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173" name="椭圆 32772"/>
              <p:cNvSpPr>
                <a:spLocks noChangeArrowheads="1"/>
              </p:cNvSpPr>
              <p:nvPr/>
            </p:nvSpPr>
            <p:spPr bwMode="auto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7174" name="组合 32773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7175" name="椭圆 3277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176" name="椭圆 32775"/>
              <p:cNvSpPr>
                <a:spLocks noChangeArrowheads="1"/>
              </p:cNvSpPr>
              <p:nvPr/>
            </p:nvSpPr>
            <p:spPr bwMode="auto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7177" name="组合 32776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7178" name="椭圆 3277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179" name="椭圆 32778"/>
              <p:cNvSpPr>
                <a:spLocks noChangeArrowheads="1"/>
              </p:cNvSpPr>
              <p:nvPr/>
            </p:nvSpPr>
            <p:spPr bwMode="auto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7180" name="组合 32779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7181" name="组合 32780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7182" name="椭圆 32781"/>
                <p:cNvSpPr>
                  <a:spLocks noChangeArrowheads="1"/>
                </p:cNvSpPr>
                <p:nvPr/>
              </p:nvSpPr>
              <p:spPr bwMode="auto">
                <a:xfrm>
                  <a:off x="1265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183" name="椭圆 32782"/>
                <p:cNvSpPr>
                  <a:spLocks noChangeArrowheads="1"/>
                </p:cNvSpPr>
                <p:nvPr/>
              </p:nvSpPr>
              <p:spPr bwMode="auto">
                <a:xfrm>
                  <a:off x="2380" y="1601"/>
                  <a:ext cx="579" cy="406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7184" name="组合 32783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7185" name="组合 32784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7186" name="任意多边形 32785"/>
                  <p:cNvSpPr>
                    <a:spLocks noChangeArrowheads="1"/>
                  </p:cNvSpPr>
                  <p:nvPr/>
                </p:nvSpPr>
                <p:spPr bwMode="auto">
                  <a:xfrm rot="2711884">
                    <a:off x="2765" y="2236"/>
                    <a:ext cx="1724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187" name="任意多边形 32786"/>
                  <p:cNvSpPr>
                    <a:spLocks noChangeArrowheads="1"/>
                  </p:cNvSpPr>
                  <p:nvPr/>
                </p:nvSpPr>
                <p:spPr bwMode="auto">
                  <a:xfrm rot="2711884">
                    <a:off x="4020" y="3149"/>
                    <a:ext cx="925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188" name="组合 32787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7189" name="任意多边形 32788"/>
                  <p:cNvSpPr>
                    <a:spLocks noChangeArrowheads="1"/>
                  </p:cNvSpPr>
                  <p:nvPr/>
                </p:nvSpPr>
                <p:spPr bwMode="auto">
                  <a:xfrm rot="2104081">
                    <a:off x="2864" y="2019"/>
                    <a:ext cx="1814" cy="347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190" name="任意多边形 32789"/>
                  <p:cNvSpPr>
                    <a:spLocks noChangeArrowheads="1"/>
                  </p:cNvSpPr>
                  <p:nvPr/>
                </p:nvSpPr>
                <p:spPr bwMode="auto">
                  <a:xfrm rot="2104081">
                    <a:off x="4353" y="2806"/>
                    <a:ext cx="974" cy="54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191" name="组合 32790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7192" name="任意多边形 32791"/>
                  <p:cNvSpPr>
                    <a:spLocks noChangeArrowheads="1"/>
                  </p:cNvSpPr>
                  <p:nvPr/>
                </p:nvSpPr>
                <p:spPr bwMode="auto">
                  <a:xfrm rot="1582915">
                    <a:off x="2897" y="1832"/>
                    <a:ext cx="1736" cy="30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193" name="任意多边形 32792"/>
                  <p:cNvSpPr>
                    <a:spLocks noChangeArrowheads="1"/>
                  </p:cNvSpPr>
                  <p:nvPr/>
                </p:nvSpPr>
                <p:spPr bwMode="auto">
                  <a:xfrm rot="1582915">
                    <a:off x="4442" y="2420"/>
                    <a:ext cx="932" cy="47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194" name="组合 32793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7195" name="任意多边形 32794"/>
                  <p:cNvSpPr>
                    <a:spLocks noChangeArrowheads="1"/>
                  </p:cNvSpPr>
                  <p:nvPr/>
                </p:nvSpPr>
                <p:spPr bwMode="auto">
                  <a:xfrm rot="1080363">
                    <a:off x="2924" y="1636"/>
                    <a:ext cx="1677" cy="33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196" name="任意多边形 32795"/>
                  <p:cNvSpPr>
                    <a:spLocks noChangeArrowheads="1"/>
                  </p:cNvSpPr>
                  <p:nvPr/>
                </p:nvSpPr>
                <p:spPr bwMode="auto">
                  <a:xfrm rot="1080363">
                    <a:off x="4495" y="2037"/>
                    <a:ext cx="901" cy="52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197" name="组合 32796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7198" name="任意多边形 32797"/>
                  <p:cNvSpPr>
                    <a:spLocks noChangeArrowheads="1"/>
                  </p:cNvSpPr>
                  <p:nvPr/>
                </p:nvSpPr>
                <p:spPr bwMode="auto">
                  <a:xfrm rot="463793">
                    <a:off x="2958" y="1414"/>
                    <a:ext cx="1545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199" name="任意多边形 32798"/>
                  <p:cNvSpPr>
                    <a:spLocks noChangeArrowheads="1"/>
                  </p:cNvSpPr>
                  <p:nvPr/>
                </p:nvSpPr>
                <p:spPr bwMode="auto">
                  <a:xfrm rot="463793">
                    <a:off x="4470" y="1582"/>
                    <a:ext cx="830" cy="48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200" name="组合 32799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7201" name="任意多边形 32800"/>
                  <p:cNvSpPr>
                    <a:spLocks noChangeArrowheads="1"/>
                  </p:cNvSpPr>
                  <p:nvPr/>
                </p:nvSpPr>
                <p:spPr bwMode="auto">
                  <a:xfrm rot="-84182">
                    <a:off x="2983" y="1289"/>
                    <a:ext cx="1404" cy="219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202" name="任意多边形 32801"/>
                  <p:cNvSpPr>
                    <a:spLocks noChangeArrowheads="1"/>
                  </p:cNvSpPr>
                  <p:nvPr/>
                </p:nvSpPr>
                <p:spPr bwMode="auto">
                  <a:xfrm rot="-84182">
                    <a:off x="4379" y="1269"/>
                    <a:ext cx="754" cy="34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203" name="组合 32802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7204" name="任意多边形 32803"/>
                  <p:cNvSpPr>
                    <a:spLocks noChangeArrowheads="1"/>
                  </p:cNvSpPr>
                  <p:nvPr/>
                </p:nvSpPr>
                <p:spPr bwMode="auto">
                  <a:xfrm rot="-802576">
                    <a:off x="2938" y="1129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205" name="任意多边形 32804"/>
                  <p:cNvSpPr>
                    <a:spLocks noChangeArrowheads="1"/>
                  </p:cNvSpPr>
                  <p:nvPr/>
                </p:nvSpPr>
                <p:spPr bwMode="auto">
                  <a:xfrm rot="-802576">
                    <a:off x="4155" y="917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206" name="组合 32805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7207" name="任意多边形 32806"/>
                  <p:cNvSpPr>
                    <a:spLocks noChangeArrowheads="1"/>
                  </p:cNvSpPr>
                  <p:nvPr/>
                </p:nvSpPr>
                <p:spPr bwMode="auto">
                  <a:xfrm rot="18888116" flipH="1">
                    <a:off x="876" y="2359"/>
                    <a:ext cx="1724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208" name="任意多边形 32807"/>
                  <p:cNvSpPr>
                    <a:spLocks noChangeArrowheads="1"/>
                  </p:cNvSpPr>
                  <p:nvPr/>
                </p:nvSpPr>
                <p:spPr bwMode="auto">
                  <a:xfrm rot="18888116" flipH="1">
                    <a:off x="418" y="3271"/>
                    <a:ext cx="925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209" name="组合 32808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7210" name="任意多边形 32809"/>
                  <p:cNvSpPr>
                    <a:spLocks noChangeArrowheads="1"/>
                  </p:cNvSpPr>
                  <p:nvPr/>
                </p:nvSpPr>
                <p:spPr bwMode="auto">
                  <a:xfrm rot="19495919" flipH="1">
                    <a:off x="644" y="2196"/>
                    <a:ext cx="1814" cy="347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211" name="任意多边形 32810"/>
                  <p:cNvSpPr>
                    <a:spLocks noChangeArrowheads="1"/>
                  </p:cNvSpPr>
                  <p:nvPr/>
                </p:nvSpPr>
                <p:spPr bwMode="auto">
                  <a:xfrm rot="19495919" flipH="1">
                    <a:off x="-5" y="2983"/>
                    <a:ext cx="974" cy="54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212" name="组合 32811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7213" name="任意多边形 32812"/>
                  <p:cNvSpPr>
                    <a:spLocks noChangeArrowheads="1"/>
                  </p:cNvSpPr>
                  <p:nvPr/>
                </p:nvSpPr>
                <p:spPr bwMode="auto">
                  <a:xfrm rot="20017085" flipH="1">
                    <a:off x="689" y="2009"/>
                    <a:ext cx="1736" cy="30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214" name="任意多边形 32813"/>
                  <p:cNvSpPr>
                    <a:spLocks noChangeArrowheads="1"/>
                  </p:cNvSpPr>
                  <p:nvPr/>
                </p:nvSpPr>
                <p:spPr bwMode="auto">
                  <a:xfrm rot="20017085" flipH="1">
                    <a:off x="-52" y="2597"/>
                    <a:ext cx="932" cy="47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215" name="组合 32814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7216" name="任意多边形 32815"/>
                  <p:cNvSpPr>
                    <a:spLocks noChangeArrowheads="1"/>
                  </p:cNvSpPr>
                  <p:nvPr/>
                </p:nvSpPr>
                <p:spPr bwMode="auto">
                  <a:xfrm rot="20519637" flipH="1">
                    <a:off x="721" y="1813"/>
                    <a:ext cx="1677" cy="33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217" name="任意多边形 32816"/>
                  <p:cNvSpPr>
                    <a:spLocks noChangeArrowheads="1"/>
                  </p:cNvSpPr>
                  <p:nvPr/>
                </p:nvSpPr>
                <p:spPr bwMode="auto">
                  <a:xfrm rot="20519637" flipH="1">
                    <a:off x="-74" y="2214"/>
                    <a:ext cx="901" cy="52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218" name="组合 32817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7219" name="任意多边形 32818"/>
                  <p:cNvSpPr>
                    <a:spLocks noChangeArrowheads="1"/>
                  </p:cNvSpPr>
                  <p:nvPr/>
                </p:nvSpPr>
                <p:spPr bwMode="auto">
                  <a:xfrm rot="21136207" flipH="1">
                    <a:off x="819" y="1591"/>
                    <a:ext cx="1545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220" name="任意多边形 32819"/>
                  <p:cNvSpPr>
                    <a:spLocks noChangeArrowheads="1"/>
                  </p:cNvSpPr>
                  <p:nvPr/>
                </p:nvSpPr>
                <p:spPr bwMode="auto">
                  <a:xfrm rot="21136207" flipH="1">
                    <a:off x="22" y="1759"/>
                    <a:ext cx="830" cy="48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221" name="组合 32820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7222" name="任意多边形 32821"/>
                  <p:cNvSpPr>
                    <a:spLocks noChangeArrowheads="1"/>
                  </p:cNvSpPr>
                  <p:nvPr/>
                </p:nvSpPr>
                <p:spPr bwMode="auto">
                  <a:xfrm rot="84182" flipH="1">
                    <a:off x="935" y="1466"/>
                    <a:ext cx="1404" cy="219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223" name="任意多边形 32822"/>
                  <p:cNvSpPr>
                    <a:spLocks noChangeArrowheads="1"/>
                  </p:cNvSpPr>
                  <p:nvPr/>
                </p:nvSpPr>
                <p:spPr bwMode="auto">
                  <a:xfrm rot="84182" flipH="1">
                    <a:off x="189" y="1446"/>
                    <a:ext cx="754" cy="34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224" name="组合 32823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7225" name="任意多边形 32824"/>
                  <p:cNvSpPr>
                    <a:spLocks noChangeArrowheads="1"/>
                  </p:cNvSpPr>
                  <p:nvPr/>
                </p:nvSpPr>
                <p:spPr bwMode="auto">
                  <a:xfrm rot="802576" flipH="1">
                    <a:off x="1151" y="1306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226" name="任意多边形 32825"/>
                  <p:cNvSpPr>
                    <a:spLocks noChangeArrowheads="1"/>
                  </p:cNvSpPr>
                  <p:nvPr/>
                </p:nvSpPr>
                <p:spPr bwMode="auto">
                  <a:xfrm rot="802576" flipH="1">
                    <a:off x="505" y="1094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227" name="组合 32826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7228" name="任意多边形 32827"/>
                  <p:cNvSpPr>
                    <a:spLocks noChangeArrowheads="1"/>
                  </p:cNvSpPr>
                  <p:nvPr/>
                </p:nvSpPr>
                <p:spPr bwMode="auto">
                  <a:xfrm rot="1277471" flipH="1">
                    <a:off x="1233" y="1238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229" name="任意多边形 32828"/>
                  <p:cNvSpPr>
                    <a:spLocks noChangeArrowheads="1"/>
                  </p:cNvSpPr>
                  <p:nvPr/>
                </p:nvSpPr>
                <p:spPr bwMode="auto">
                  <a:xfrm rot="1277471" flipH="1">
                    <a:off x="616" y="899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230" name="组合 32829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7231" name="任意多边形 32830"/>
                  <p:cNvSpPr>
                    <a:spLocks noChangeArrowheads="1"/>
                  </p:cNvSpPr>
                  <p:nvPr/>
                </p:nvSpPr>
                <p:spPr bwMode="auto">
                  <a:xfrm rot="2028410" flipH="1">
                    <a:off x="3681" y="438"/>
                    <a:ext cx="484" cy="8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232" name="任意多边形 32831"/>
                  <p:cNvSpPr>
                    <a:spLocks noChangeArrowheads="1"/>
                  </p:cNvSpPr>
                  <p:nvPr/>
                </p:nvSpPr>
                <p:spPr bwMode="auto">
                  <a:xfrm rot="2028410" flipH="1">
                    <a:off x="3472" y="231"/>
                    <a:ext cx="260" cy="132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233" name="组合 32832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7234" name="任意多边形 32833"/>
                  <p:cNvSpPr>
                    <a:spLocks noChangeArrowheads="1"/>
                  </p:cNvSpPr>
                  <p:nvPr/>
                </p:nvSpPr>
                <p:spPr bwMode="auto">
                  <a:xfrm rot="2664424" flipH="1">
                    <a:off x="3727" y="383"/>
                    <a:ext cx="491" cy="8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235" name="任意多边形 32834"/>
                  <p:cNvSpPr>
                    <a:spLocks noChangeArrowheads="1"/>
                  </p:cNvSpPr>
                  <p:nvPr/>
                </p:nvSpPr>
                <p:spPr bwMode="auto">
                  <a:xfrm rot="2664424" flipH="1">
                    <a:off x="3554" y="118"/>
                    <a:ext cx="264" cy="132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236" name="组合 32835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7237" name="任意多边形 32836"/>
                  <p:cNvSpPr>
                    <a:spLocks noChangeArrowheads="1"/>
                  </p:cNvSpPr>
                  <p:nvPr/>
                </p:nvSpPr>
                <p:spPr bwMode="auto">
                  <a:xfrm rot="3473776" flipH="1">
                    <a:off x="1753" y="957"/>
                    <a:ext cx="1100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238" name="任意多边形 32837"/>
                  <p:cNvSpPr>
                    <a:spLocks noChangeArrowheads="1"/>
                  </p:cNvSpPr>
                  <p:nvPr/>
                </p:nvSpPr>
                <p:spPr bwMode="auto">
                  <a:xfrm rot="3473776" flipH="1">
                    <a:off x="1505" y="230"/>
                    <a:ext cx="591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239" name="组合 32838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7240" name="任意多边形 32839"/>
                  <p:cNvSpPr>
                    <a:spLocks noChangeArrowheads="1"/>
                  </p:cNvSpPr>
                  <p:nvPr/>
                </p:nvSpPr>
                <p:spPr bwMode="auto">
                  <a:xfrm rot="4126480" flipH="1">
                    <a:off x="1930" y="923"/>
                    <a:ext cx="1061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241" name="任意多边形 32840"/>
                  <p:cNvSpPr>
                    <a:spLocks noChangeArrowheads="1"/>
                  </p:cNvSpPr>
                  <p:nvPr/>
                </p:nvSpPr>
                <p:spPr bwMode="auto">
                  <a:xfrm rot="4126480" flipH="1">
                    <a:off x="1819" y="144"/>
                    <a:ext cx="570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242" name="组合 32841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7243" name="任意多边形 32842"/>
                  <p:cNvSpPr>
                    <a:spLocks noChangeArrowheads="1"/>
                  </p:cNvSpPr>
                  <p:nvPr/>
                </p:nvSpPr>
                <p:spPr bwMode="auto">
                  <a:xfrm rot="-1325434">
                    <a:off x="2822" y="1023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244" name="任意多边形 32843"/>
                  <p:cNvSpPr>
                    <a:spLocks noChangeArrowheads="1"/>
                  </p:cNvSpPr>
                  <p:nvPr/>
                </p:nvSpPr>
                <p:spPr bwMode="auto">
                  <a:xfrm rot="-1325434">
                    <a:off x="4005" y="672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245" name="组合 32844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7246" name="任意多边形 32845"/>
                  <p:cNvSpPr>
                    <a:spLocks noChangeArrowheads="1"/>
                  </p:cNvSpPr>
                  <p:nvPr/>
                </p:nvSpPr>
                <p:spPr bwMode="auto">
                  <a:xfrm rot="-1921064">
                    <a:off x="2683" y="947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247" name="任意多边形 32846"/>
                  <p:cNvSpPr>
                    <a:spLocks noChangeArrowheads="1"/>
                  </p:cNvSpPr>
                  <p:nvPr/>
                </p:nvSpPr>
                <p:spPr bwMode="auto">
                  <a:xfrm rot="-1921064">
                    <a:off x="3802" y="445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7248" name="任意多边形 32847"/>
                <p:cNvSpPr>
                  <a:spLocks noChangeArrowheads="1"/>
                </p:cNvSpPr>
                <p:nvPr/>
              </p:nvSpPr>
              <p:spPr bwMode="auto">
                <a:xfrm rot="4578755" flipH="1">
                  <a:off x="3967" y="371"/>
                  <a:ext cx="403" cy="57"/>
                </a:xfrm>
                <a:custGeom>
                  <a:avLst/>
                  <a:gdLst>
                    <a:gd name="T0" fmla="*/ 0 w 2736"/>
                    <a:gd name="T1" fmla="*/ 504 h 504"/>
                    <a:gd name="T2" fmla="*/ 864 w 2736"/>
                    <a:gd name="T3" fmla="*/ 168 h 504"/>
                    <a:gd name="T4" fmla="*/ 1776 w 2736"/>
                    <a:gd name="T5" fmla="*/ 24 h 504"/>
                    <a:gd name="T6" fmla="*/ 2736 w 2736"/>
                    <a:gd name="T7" fmla="*/ 24 h 504"/>
                    <a:gd name="T8" fmla="*/ 2720 w 2736"/>
                    <a:gd name="T9" fmla="*/ 103 h 504"/>
                    <a:gd name="T10" fmla="*/ 1764 w 2736"/>
                    <a:gd name="T11" fmla="*/ 103 h 504"/>
                    <a:gd name="T12" fmla="*/ 654 w 2736"/>
                    <a:gd name="T13" fmla="*/ 292 h 504"/>
                    <a:gd name="T14" fmla="*/ 0 w 2736"/>
                    <a:gd name="T15" fmla="*/ 504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49" name="任意多边形 32848"/>
                <p:cNvSpPr>
                  <a:spLocks noChangeArrowheads="1"/>
                </p:cNvSpPr>
                <p:nvPr/>
              </p:nvSpPr>
              <p:spPr bwMode="auto">
                <a:xfrm rot="4578755" flipH="1">
                  <a:off x="3977" y="77"/>
                  <a:ext cx="216" cy="90"/>
                </a:xfrm>
                <a:custGeom>
                  <a:avLst/>
                  <a:gdLst>
                    <a:gd name="T0" fmla="*/ 5 w 1769"/>
                    <a:gd name="T1" fmla="*/ 8 h 791"/>
                    <a:gd name="T2" fmla="*/ 485 w 1769"/>
                    <a:gd name="T3" fmla="*/ 56 h 791"/>
                    <a:gd name="T4" fmla="*/ 1157 w 1769"/>
                    <a:gd name="T5" fmla="*/ 200 h 791"/>
                    <a:gd name="T6" fmla="*/ 1611 w 1769"/>
                    <a:gd name="T7" fmla="*/ 432 h 791"/>
                    <a:gd name="T8" fmla="*/ 1756 w 1769"/>
                    <a:gd name="T9" fmla="*/ 609 h 791"/>
                    <a:gd name="T10" fmla="*/ 1689 w 1769"/>
                    <a:gd name="T11" fmla="*/ 787 h 791"/>
                    <a:gd name="T12" fmla="*/ 1589 w 1769"/>
                    <a:gd name="T13" fmla="*/ 632 h 791"/>
                    <a:gd name="T14" fmla="*/ 1389 w 1769"/>
                    <a:gd name="T15" fmla="*/ 454 h 791"/>
                    <a:gd name="T16" fmla="*/ 1109 w 1769"/>
                    <a:gd name="T17" fmla="*/ 296 h 791"/>
                    <a:gd name="T18" fmla="*/ 581 w 1769"/>
                    <a:gd name="T19" fmla="*/ 152 h 791"/>
                    <a:gd name="T20" fmla="*/ 0 w 1769"/>
                    <a:gd name="T21" fmla="*/ 76 h 791"/>
                    <a:gd name="T22" fmla="*/ 5 w 1769"/>
                    <a:gd name="T23" fmla="*/ 8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7250" name="组合 32849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7251" name="任意多边形 32850"/>
                  <p:cNvSpPr>
                    <a:spLocks noChangeArrowheads="1"/>
                  </p:cNvSpPr>
                  <p:nvPr/>
                </p:nvSpPr>
                <p:spPr bwMode="auto">
                  <a:xfrm rot="-3857755">
                    <a:off x="2361" y="938"/>
                    <a:ext cx="1062" cy="18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252" name="任意多边形 32851"/>
                  <p:cNvSpPr>
                    <a:spLocks noChangeArrowheads="1"/>
                  </p:cNvSpPr>
                  <p:nvPr/>
                </p:nvSpPr>
                <p:spPr bwMode="auto">
                  <a:xfrm rot="-3857755">
                    <a:off x="3010" y="180"/>
                    <a:ext cx="570" cy="28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253" name="组合 32852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7254" name="任意多边形 32853"/>
                  <p:cNvSpPr>
                    <a:spLocks noChangeArrowheads="1"/>
                  </p:cNvSpPr>
                  <p:nvPr/>
                </p:nvSpPr>
                <p:spPr bwMode="auto">
                  <a:xfrm rot="-2777260">
                    <a:off x="2490" y="914"/>
                    <a:ext cx="1155" cy="270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255" name="任意多边形 32854"/>
                  <p:cNvSpPr>
                    <a:spLocks noChangeArrowheads="1"/>
                  </p:cNvSpPr>
                  <p:nvPr/>
                </p:nvSpPr>
                <p:spPr bwMode="auto">
                  <a:xfrm rot="-2777260">
                    <a:off x="3429" y="260"/>
                    <a:ext cx="620" cy="42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256" name="组合 32855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7257" name="任意多边形 32856"/>
                  <p:cNvSpPr>
                    <a:spLocks noChangeArrowheads="1"/>
                  </p:cNvSpPr>
                  <p:nvPr/>
                </p:nvSpPr>
                <p:spPr bwMode="auto">
                  <a:xfrm rot="-4903748">
                    <a:off x="2296" y="960"/>
                    <a:ext cx="954" cy="8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258" name="任意多边形 32857"/>
                  <p:cNvSpPr>
                    <a:spLocks noChangeArrowheads="1"/>
                  </p:cNvSpPr>
                  <p:nvPr/>
                </p:nvSpPr>
                <p:spPr bwMode="auto">
                  <a:xfrm rot="-4903748">
                    <a:off x="2649" y="219"/>
                    <a:ext cx="512" cy="13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259" name="组合 32858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7260" name="任意多边形 32859"/>
                  <p:cNvSpPr>
                    <a:spLocks noChangeArrowheads="1"/>
                  </p:cNvSpPr>
                  <p:nvPr/>
                </p:nvSpPr>
                <p:spPr bwMode="auto">
                  <a:xfrm rot="18335692" flipH="1">
                    <a:off x="1010" y="2475"/>
                    <a:ext cx="1724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261" name="任意多边形 32860"/>
                  <p:cNvSpPr>
                    <a:spLocks noChangeArrowheads="1"/>
                  </p:cNvSpPr>
                  <p:nvPr/>
                </p:nvSpPr>
                <p:spPr bwMode="auto">
                  <a:xfrm rot="18335692" flipH="1">
                    <a:off x="724" y="3511"/>
                    <a:ext cx="925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262" name="组合 32861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7263" name="任意多边形 32862"/>
                  <p:cNvSpPr>
                    <a:spLocks noChangeArrowheads="1"/>
                  </p:cNvSpPr>
                  <p:nvPr/>
                </p:nvSpPr>
                <p:spPr bwMode="auto">
                  <a:xfrm rot="17542885" flipH="1">
                    <a:off x="1266" y="2577"/>
                    <a:ext cx="1595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264" name="任意多边形 32863"/>
                  <p:cNvSpPr>
                    <a:spLocks noChangeArrowheads="1"/>
                  </p:cNvSpPr>
                  <p:nvPr/>
                </p:nvSpPr>
                <p:spPr bwMode="auto">
                  <a:xfrm rot="17542885" flipH="1">
                    <a:off x="1272" y="3636"/>
                    <a:ext cx="856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265" name="组合 32864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7266" name="任意多边形 32865"/>
                  <p:cNvSpPr>
                    <a:spLocks noChangeArrowheads="1"/>
                  </p:cNvSpPr>
                  <p:nvPr/>
                </p:nvSpPr>
                <p:spPr bwMode="auto">
                  <a:xfrm rot="16782062" flipH="1">
                    <a:off x="1441" y="2694"/>
                    <a:ext cx="1711" cy="301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267" name="任意多边形 32866"/>
                  <p:cNvSpPr>
                    <a:spLocks noChangeArrowheads="1"/>
                  </p:cNvSpPr>
                  <p:nvPr/>
                </p:nvSpPr>
                <p:spPr bwMode="auto">
                  <a:xfrm rot="16782062" flipH="1">
                    <a:off x="1733" y="3897"/>
                    <a:ext cx="918" cy="47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268" name="组合 32867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7269" name="任意多边形 32868"/>
                  <p:cNvSpPr>
                    <a:spLocks noChangeArrowheads="1"/>
                  </p:cNvSpPr>
                  <p:nvPr/>
                </p:nvSpPr>
                <p:spPr bwMode="auto">
                  <a:xfrm rot="3144576">
                    <a:off x="2628" y="2423"/>
                    <a:ext cx="1724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270" name="任意多边形 32869"/>
                  <p:cNvSpPr>
                    <a:spLocks noChangeArrowheads="1"/>
                  </p:cNvSpPr>
                  <p:nvPr/>
                </p:nvSpPr>
                <p:spPr bwMode="auto">
                  <a:xfrm rot="3144576">
                    <a:off x="3750" y="3435"/>
                    <a:ext cx="925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271" name="组合 32870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7272" name="任意多边形 32871"/>
                  <p:cNvSpPr>
                    <a:spLocks noChangeArrowheads="1"/>
                  </p:cNvSpPr>
                  <p:nvPr/>
                </p:nvSpPr>
                <p:spPr bwMode="auto">
                  <a:xfrm rot="3745735">
                    <a:off x="2505" y="2540"/>
                    <a:ext cx="1650" cy="299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273" name="任意多边形 32872"/>
                  <p:cNvSpPr>
                    <a:spLocks noChangeArrowheads="1"/>
                  </p:cNvSpPr>
                  <p:nvPr/>
                </p:nvSpPr>
                <p:spPr bwMode="auto">
                  <a:xfrm rot="3745735">
                    <a:off x="3386" y="3614"/>
                    <a:ext cx="885" cy="46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274" name="组合 32873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7275" name="任意多边形 32874"/>
                  <p:cNvSpPr>
                    <a:spLocks noChangeArrowheads="1"/>
                  </p:cNvSpPr>
                  <p:nvPr/>
                </p:nvSpPr>
                <p:spPr bwMode="auto">
                  <a:xfrm rot="4286818">
                    <a:off x="2327" y="2660"/>
                    <a:ext cx="1601" cy="24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276" name="任意多边形 32875"/>
                  <p:cNvSpPr>
                    <a:spLocks noChangeArrowheads="1"/>
                  </p:cNvSpPr>
                  <p:nvPr/>
                </p:nvSpPr>
                <p:spPr bwMode="auto">
                  <a:xfrm rot="4286818">
                    <a:off x="3001" y="3746"/>
                    <a:ext cx="859" cy="38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277" name="组合 32876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7278" name="任意多边形 32877"/>
                  <p:cNvSpPr>
                    <a:spLocks noChangeArrowheads="1"/>
                  </p:cNvSpPr>
                  <p:nvPr/>
                </p:nvSpPr>
                <p:spPr bwMode="auto">
                  <a:xfrm rot="4898956">
                    <a:off x="2205" y="2713"/>
                    <a:ext cx="1471" cy="24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279" name="任意多边形 32878"/>
                  <p:cNvSpPr>
                    <a:spLocks noChangeArrowheads="1"/>
                  </p:cNvSpPr>
                  <p:nvPr/>
                </p:nvSpPr>
                <p:spPr bwMode="auto">
                  <a:xfrm rot="4898956">
                    <a:off x="2636" y="3732"/>
                    <a:ext cx="790" cy="38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280" name="组合 32879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7281" name="任意多边形 32880"/>
                  <p:cNvSpPr>
                    <a:spLocks noChangeArrowheads="1"/>
                  </p:cNvSpPr>
                  <p:nvPr/>
                </p:nvSpPr>
                <p:spPr bwMode="auto">
                  <a:xfrm rot="5755659">
                    <a:off x="1899" y="2759"/>
                    <a:ext cx="1437" cy="188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282" name="任意多边形 32881"/>
                  <p:cNvSpPr>
                    <a:spLocks noChangeArrowheads="1"/>
                  </p:cNvSpPr>
                  <p:nvPr/>
                </p:nvSpPr>
                <p:spPr bwMode="auto">
                  <a:xfrm rot="5755659">
                    <a:off x="2048" y="3786"/>
                    <a:ext cx="771" cy="29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7283" name="任意多边形 32882"/>
              <p:cNvSpPr>
                <a:spLocks noChangeArrowheads="1"/>
              </p:cNvSpPr>
              <p:nvPr/>
            </p:nvSpPr>
            <p:spPr bwMode="auto">
              <a:xfrm flipH="1">
                <a:off x="3873" y="934"/>
                <a:ext cx="191" cy="580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284" name="任意多边形 32883"/>
              <p:cNvSpPr>
                <a:spLocks noChangeArrowheads="1"/>
              </p:cNvSpPr>
              <p:nvPr/>
            </p:nvSpPr>
            <p:spPr bwMode="auto">
              <a:xfrm flipH="1">
                <a:off x="3528" y="726"/>
                <a:ext cx="833" cy="903"/>
              </a:xfrm>
              <a:custGeom>
                <a:avLst/>
                <a:gdLst>
                  <a:gd name="T0" fmla="*/ 5467 w 21600"/>
                  <a:gd name="T1" fmla="*/ 0 h 21602"/>
                  <a:gd name="T2" fmla="*/ 21600 w 21600"/>
                  <a:gd name="T3" fmla="*/ 20897 h 21602"/>
                  <a:gd name="T4" fmla="*/ 21589 w 21600"/>
                  <a:gd name="T5" fmla="*/ 21601 h 21602"/>
                  <a:gd name="T6" fmla="*/ 5467 w 21600"/>
                  <a:gd name="T7" fmla="*/ 0 h 21602"/>
                  <a:gd name="T8" fmla="*/ 21600 w 21600"/>
                  <a:gd name="T9" fmla="*/ 20897 h 21602"/>
                  <a:gd name="T10" fmla="*/ 21589 w 21600"/>
                  <a:gd name="T11" fmla="*/ 21601 h 21602"/>
                  <a:gd name="T12" fmla="*/ 0 w 21600"/>
                  <a:gd name="T13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600" h="21602" fill="none">
                    <a:moveTo>
                      <a:pt x="5467" y="0"/>
                    </a:moveTo>
                    <a:cubicBezTo>
                      <a:pt x="14754" y="2422"/>
                      <a:pt x="21600" y="10860"/>
                      <a:pt x="21600" y="20897"/>
                    </a:cubicBezTo>
                    <a:cubicBezTo>
                      <a:pt x="21600" y="21134"/>
                      <a:pt x="21596" y="21370"/>
                      <a:pt x="21589" y="21601"/>
                    </a:cubicBezTo>
                  </a:path>
                  <a:path w="21600" h="21602" stroke="0">
                    <a:moveTo>
                      <a:pt x="5467" y="0"/>
                    </a:moveTo>
                    <a:cubicBezTo>
                      <a:pt x="14754" y="2422"/>
                      <a:pt x="21600" y="10860"/>
                      <a:pt x="21600" y="20897"/>
                    </a:cubicBezTo>
                    <a:cubicBezTo>
                      <a:pt x="21600" y="21134"/>
                      <a:pt x="21596" y="21370"/>
                      <a:pt x="21589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285" name="任意多边形 32884"/>
              <p:cNvSpPr>
                <a:spLocks noChangeArrowheads="1"/>
              </p:cNvSpPr>
              <p:nvPr/>
            </p:nvSpPr>
            <p:spPr bwMode="auto">
              <a:xfrm flipV="1">
                <a:off x="4278" y="179"/>
                <a:ext cx="1007" cy="802"/>
              </a:xfrm>
              <a:custGeom>
                <a:avLst/>
                <a:gdLst>
                  <a:gd name="T0" fmla="*/ 36729 w 36729"/>
                  <a:gd name="T1" fmla="*/ 10451 h 21600"/>
                  <a:gd name="T2" fmla="*/ 17826 w 36729"/>
                  <a:gd name="T3" fmla="*/ 21600 h 21600"/>
                  <a:gd name="T4" fmla="*/ -2 w 36729"/>
                  <a:gd name="T5" fmla="*/ 12199 h 21600"/>
                  <a:gd name="T6" fmla="*/ 36729 w 36729"/>
                  <a:gd name="T7" fmla="*/ 10451 h 21600"/>
                  <a:gd name="T8" fmla="*/ 17826 w 36729"/>
                  <a:gd name="T9" fmla="*/ 21600 h 21600"/>
                  <a:gd name="T10" fmla="*/ -2 w 36729"/>
                  <a:gd name="T11" fmla="*/ 12199 h 21600"/>
                  <a:gd name="T12" fmla="*/ 17826 w 36729"/>
                  <a:gd name="T13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729" h="21600" fill="none">
                    <a:moveTo>
                      <a:pt x="36729" y="10451"/>
                    </a:moveTo>
                    <a:cubicBezTo>
                      <a:pt x="33048" y="17101"/>
                      <a:pt x="25962" y="21600"/>
                      <a:pt x="17826" y="21600"/>
                    </a:cubicBezTo>
                    <a:cubicBezTo>
                      <a:pt x="10423" y="21600"/>
                      <a:pt x="3890" y="17876"/>
                      <a:pt x="-2" y="12199"/>
                    </a:cubicBezTo>
                  </a:path>
                  <a:path w="36729" h="21600" stroke="0">
                    <a:moveTo>
                      <a:pt x="36729" y="10451"/>
                    </a:moveTo>
                    <a:cubicBezTo>
                      <a:pt x="33048" y="17101"/>
                      <a:pt x="25962" y="21600"/>
                      <a:pt x="17826" y="21600"/>
                    </a:cubicBezTo>
                    <a:cubicBezTo>
                      <a:pt x="10423" y="21600"/>
                      <a:pt x="3890" y="17876"/>
                      <a:pt x="-2" y="12199"/>
                    </a:cubicBezTo>
                    <a:lnTo>
                      <a:pt x="17826" y="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286" name="任意多边形 32885"/>
              <p:cNvSpPr>
                <a:spLocks noChangeArrowheads="1"/>
              </p:cNvSpPr>
              <p:nvPr/>
            </p:nvSpPr>
            <p:spPr bwMode="auto">
              <a:xfrm flipH="1">
                <a:off x="3612" y="580"/>
                <a:ext cx="487" cy="933"/>
              </a:xfrm>
              <a:custGeom>
                <a:avLst/>
                <a:gdLst>
                  <a:gd name="T0" fmla="*/ 0 w 28940"/>
                  <a:gd name="T1" fmla="*/ 1285 h 22305"/>
                  <a:gd name="T2" fmla="*/ 7340 w 28940"/>
                  <a:gd name="T3" fmla="*/ 0 h 22305"/>
                  <a:gd name="T4" fmla="*/ 28940 w 28940"/>
                  <a:gd name="T5" fmla="*/ 21600 h 22305"/>
                  <a:gd name="T6" fmla="*/ 28929 w 28940"/>
                  <a:gd name="T7" fmla="*/ 22304 h 22305"/>
                  <a:gd name="T8" fmla="*/ 0 w 28940"/>
                  <a:gd name="T9" fmla="*/ 1285 h 22305"/>
                  <a:gd name="T10" fmla="*/ 7340 w 28940"/>
                  <a:gd name="T11" fmla="*/ 0 h 22305"/>
                  <a:gd name="T12" fmla="*/ 28940 w 28940"/>
                  <a:gd name="T13" fmla="*/ 21600 h 22305"/>
                  <a:gd name="T14" fmla="*/ 28929 w 28940"/>
                  <a:gd name="T15" fmla="*/ 22304 h 22305"/>
                  <a:gd name="T16" fmla="*/ 7340 w 28940"/>
                  <a:gd name="T17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940" h="22305" fill="none">
                    <a:moveTo>
                      <a:pt x="0" y="1285"/>
                    </a:moveTo>
                    <a:cubicBezTo>
                      <a:pt x="2288" y="452"/>
                      <a:pt x="4761" y="0"/>
                      <a:pt x="7340" y="0"/>
                    </a:cubicBezTo>
                    <a:cubicBezTo>
                      <a:pt x="19269" y="0"/>
                      <a:pt x="28940" y="9671"/>
                      <a:pt x="28940" y="21600"/>
                    </a:cubicBezTo>
                    <a:cubicBezTo>
                      <a:pt x="28940" y="21837"/>
                      <a:pt x="28936" y="22073"/>
                      <a:pt x="28929" y="22304"/>
                    </a:cubicBezTo>
                  </a:path>
                  <a:path w="28940" h="22305" stroke="0">
                    <a:moveTo>
                      <a:pt x="0" y="1285"/>
                    </a:moveTo>
                    <a:cubicBezTo>
                      <a:pt x="2288" y="452"/>
                      <a:pt x="4761" y="0"/>
                      <a:pt x="7340" y="0"/>
                    </a:cubicBezTo>
                    <a:cubicBezTo>
                      <a:pt x="19269" y="0"/>
                      <a:pt x="28940" y="9671"/>
                      <a:pt x="28940" y="21600"/>
                    </a:cubicBezTo>
                    <a:cubicBezTo>
                      <a:pt x="28940" y="21837"/>
                      <a:pt x="28936" y="22073"/>
                      <a:pt x="28929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287" name="任意多边形 32886"/>
              <p:cNvSpPr>
                <a:spLocks noChangeArrowheads="1"/>
              </p:cNvSpPr>
              <p:nvPr/>
            </p:nvSpPr>
            <p:spPr bwMode="auto">
              <a:xfrm flipH="1">
                <a:off x="3267" y="628"/>
                <a:ext cx="791" cy="932"/>
              </a:xfrm>
              <a:custGeom>
                <a:avLst/>
                <a:gdLst>
                  <a:gd name="T0" fmla="*/ 0 w 30473"/>
                  <a:gd name="T1" fmla="*/ 1906 h 22305"/>
                  <a:gd name="T2" fmla="*/ 8873 w 30473"/>
                  <a:gd name="T3" fmla="*/ -1 h 22305"/>
                  <a:gd name="T4" fmla="*/ 30473 w 30473"/>
                  <a:gd name="T5" fmla="*/ 21599 h 22305"/>
                  <a:gd name="T6" fmla="*/ 30462 w 30473"/>
                  <a:gd name="T7" fmla="*/ 22303 h 22305"/>
                  <a:gd name="T8" fmla="*/ 0 w 30473"/>
                  <a:gd name="T9" fmla="*/ 1906 h 22305"/>
                  <a:gd name="T10" fmla="*/ 8873 w 30473"/>
                  <a:gd name="T11" fmla="*/ -1 h 22305"/>
                  <a:gd name="T12" fmla="*/ 30473 w 30473"/>
                  <a:gd name="T13" fmla="*/ 21599 h 22305"/>
                  <a:gd name="T14" fmla="*/ 30462 w 30473"/>
                  <a:gd name="T15" fmla="*/ 22303 h 22305"/>
                  <a:gd name="T16" fmla="*/ 8873 w 30473"/>
                  <a:gd name="T17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473" h="22305" fill="none">
                    <a:moveTo>
                      <a:pt x="0" y="1906"/>
                    </a:moveTo>
                    <a:cubicBezTo>
                      <a:pt x="2704" y="679"/>
                      <a:pt x="5709" y="-1"/>
                      <a:pt x="8873" y="-1"/>
                    </a:cubicBezTo>
                    <a:cubicBezTo>
                      <a:pt x="20802" y="-1"/>
                      <a:pt x="30473" y="9670"/>
                      <a:pt x="30473" y="21599"/>
                    </a:cubicBezTo>
                    <a:cubicBezTo>
                      <a:pt x="30473" y="21836"/>
                      <a:pt x="30469" y="22072"/>
                      <a:pt x="30462" y="22303"/>
                    </a:cubicBezTo>
                  </a:path>
                  <a:path w="30473" h="22305" stroke="0">
                    <a:moveTo>
                      <a:pt x="0" y="1906"/>
                    </a:moveTo>
                    <a:cubicBezTo>
                      <a:pt x="2704" y="679"/>
                      <a:pt x="5709" y="-1"/>
                      <a:pt x="8873" y="-1"/>
                    </a:cubicBezTo>
                    <a:cubicBezTo>
                      <a:pt x="20802" y="-1"/>
                      <a:pt x="30473" y="9670"/>
                      <a:pt x="30473" y="21599"/>
                    </a:cubicBezTo>
                    <a:cubicBezTo>
                      <a:pt x="30473" y="21836"/>
                      <a:pt x="30469" y="22072"/>
                      <a:pt x="30462" y="22303"/>
                    </a:cubicBezTo>
                    <a:lnTo>
                      <a:pt x="8873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288" name="任意多边形 32887"/>
              <p:cNvSpPr>
                <a:spLocks noChangeArrowheads="1"/>
              </p:cNvSpPr>
              <p:nvPr/>
            </p:nvSpPr>
            <p:spPr bwMode="auto">
              <a:xfrm flipH="1">
                <a:off x="3197" y="458"/>
                <a:ext cx="932" cy="933"/>
              </a:xfrm>
              <a:custGeom>
                <a:avLst/>
                <a:gdLst>
                  <a:gd name="T0" fmla="*/ 0 w 34455"/>
                  <a:gd name="T1" fmla="*/ 4241 h 22305"/>
                  <a:gd name="T2" fmla="*/ 12855 w 34455"/>
                  <a:gd name="T3" fmla="*/ 0 h 22305"/>
                  <a:gd name="T4" fmla="*/ 34455 w 34455"/>
                  <a:gd name="T5" fmla="*/ 21600 h 22305"/>
                  <a:gd name="T6" fmla="*/ 34444 w 34455"/>
                  <a:gd name="T7" fmla="*/ 22304 h 22305"/>
                  <a:gd name="T8" fmla="*/ 0 w 34455"/>
                  <a:gd name="T9" fmla="*/ 4241 h 22305"/>
                  <a:gd name="T10" fmla="*/ 12855 w 34455"/>
                  <a:gd name="T11" fmla="*/ 0 h 22305"/>
                  <a:gd name="T12" fmla="*/ 34455 w 34455"/>
                  <a:gd name="T13" fmla="*/ 21600 h 22305"/>
                  <a:gd name="T14" fmla="*/ 34444 w 34455"/>
                  <a:gd name="T15" fmla="*/ 22304 h 22305"/>
                  <a:gd name="T16" fmla="*/ 12855 w 34455"/>
                  <a:gd name="T17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455" h="22305" fill="none">
                    <a:moveTo>
                      <a:pt x="0" y="4241"/>
                    </a:moveTo>
                    <a:cubicBezTo>
                      <a:pt x="3591" y="1576"/>
                      <a:pt x="8039" y="0"/>
                      <a:pt x="12855" y="0"/>
                    </a:cubicBezTo>
                    <a:cubicBezTo>
                      <a:pt x="24784" y="0"/>
                      <a:pt x="34455" y="9671"/>
                      <a:pt x="34455" y="21600"/>
                    </a:cubicBezTo>
                    <a:cubicBezTo>
                      <a:pt x="34455" y="21837"/>
                      <a:pt x="34451" y="22073"/>
                      <a:pt x="34444" y="22304"/>
                    </a:cubicBezTo>
                  </a:path>
                  <a:path w="34455" h="22305" stroke="0">
                    <a:moveTo>
                      <a:pt x="0" y="4241"/>
                    </a:moveTo>
                    <a:cubicBezTo>
                      <a:pt x="3591" y="1576"/>
                      <a:pt x="8039" y="0"/>
                      <a:pt x="12855" y="0"/>
                    </a:cubicBezTo>
                    <a:cubicBezTo>
                      <a:pt x="24784" y="0"/>
                      <a:pt x="34455" y="9671"/>
                      <a:pt x="34455" y="21600"/>
                    </a:cubicBezTo>
                    <a:cubicBezTo>
                      <a:pt x="34455" y="21837"/>
                      <a:pt x="34451" y="22073"/>
                      <a:pt x="34444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289" name="任意多边形 32888"/>
              <p:cNvSpPr>
                <a:spLocks noChangeArrowheads="1"/>
              </p:cNvSpPr>
              <p:nvPr/>
            </p:nvSpPr>
            <p:spPr bwMode="auto">
              <a:xfrm>
                <a:off x="4229" y="589"/>
                <a:ext cx="149" cy="933"/>
              </a:xfrm>
              <a:custGeom>
                <a:avLst/>
                <a:gdLst>
                  <a:gd name="T0" fmla="*/ 0 w 34812"/>
                  <a:gd name="T1" fmla="*/ 4512 h 22305"/>
                  <a:gd name="T2" fmla="*/ 13212 w 34812"/>
                  <a:gd name="T3" fmla="*/ 0 h 22305"/>
                  <a:gd name="T4" fmla="*/ 34812 w 34812"/>
                  <a:gd name="T5" fmla="*/ 21600 h 22305"/>
                  <a:gd name="T6" fmla="*/ 34801 w 34812"/>
                  <a:gd name="T7" fmla="*/ 22304 h 22305"/>
                  <a:gd name="T8" fmla="*/ 0 w 34812"/>
                  <a:gd name="T9" fmla="*/ 4512 h 22305"/>
                  <a:gd name="T10" fmla="*/ 13212 w 34812"/>
                  <a:gd name="T11" fmla="*/ 0 h 22305"/>
                  <a:gd name="T12" fmla="*/ 34812 w 34812"/>
                  <a:gd name="T13" fmla="*/ 21600 h 22305"/>
                  <a:gd name="T14" fmla="*/ 34801 w 34812"/>
                  <a:gd name="T15" fmla="*/ 22304 h 22305"/>
                  <a:gd name="T16" fmla="*/ 13212 w 34812"/>
                  <a:gd name="T17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812" h="22305" fill="none">
                    <a:moveTo>
                      <a:pt x="0" y="4512"/>
                    </a:moveTo>
                    <a:cubicBezTo>
                      <a:pt x="3652" y="1683"/>
                      <a:pt x="8235" y="0"/>
                      <a:pt x="13212" y="0"/>
                    </a:cubicBezTo>
                    <a:cubicBezTo>
                      <a:pt x="25141" y="0"/>
                      <a:pt x="34812" y="9671"/>
                      <a:pt x="34812" y="21600"/>
                    </a:cubicBezTo>
                    <a:cubicBezTo>
                      <a:pt x="34812" y="21837"/>
                      <a:pt x="34808" y="22073"/>
                      <a:pt x="34801" y="22304"/>
                    </a:cubicBezTo>
                  </a:path>
                  <a:path w="34812" h="22305" stroke="0">
                    <a:moveTo>
                      <a:pt x="0" y="4512"/>
                    </a:moveTo>
                    <a:cubicBezTo>
                      <a:pt x="3652" y="1683"/>
                      <a:pt x="8235" y="0"/>
                      <a:pt x="13212" y="0"/>
                    </a:cubicBezTo>
                    <a:cubicBezTo>
                      <a:pt x="25141" y="0"/>
                      <a:pt x="34812" y="9671"/>
                      <a:pt x="34812" y="21600"/>
                    </a:cubicBezTo>
                    <a:cubicBezTo>
                      <a:pt x="34812" y="21837"/>
                      <a:pt x="34808" y="22073"/>
                      <a:pt x="34801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290" name="任意多边形 32889"/>
              <p:cNvSpPr>
                <a:spLocks noChangeArrowheads="1"/>
              </p:cNvSpPr>
              <p:nvPr/>
            </p:nvSpPr>
            <p:spPr bwMode="auto">
              <a:xfrm>
                <a:off x="4268" y="585"/>
                <a:ext cx="394" cy="933"/>
              </a:xfrm>
              <a:custGeom>
                <a:avLst/>
                <a:gdLst>
                  <a:gd name="T0" fmla="*/ 0 w 34812"/>
                  <a:gd name="T1" fmla="*/ 4512 h 22305"/>
                  <a:gd name="T2" fmla="*/ 13212 w 34812"/>
                  <a:gd name="T3" fmla="*/ 0 h 22305"/>
                  <a:gd name="T4" fmla="*/ 34812 w 34812"/>
                  <a:gd name="T5" fmla="*/ 21600 h 22305"/>
                  <a:gd name="T6" fmla="*/ 34801 w 34812"/>
                  <a:gd name="T7" fmla="*/ 22304 h 22305"/>
                  <a:gd name="T8" fmla="*/ 0 w 34812"/>
                  <a:gd name="T9" fmla="*/ 4512 h 22305"/>
                  <a:gd name="T10" fmla="*/ 13212 w 34812"/>
                  <a:gd name="T11" fmla="*/ 0 h 22305"/>
                  <a:gd name="T12" fmla="*/ 34812 w 34812"/>
                  <a:gd name="T13" fmla="*/ 21600 h 22305"/>
                  <a:gd name="T14" fmla="*/ 34801 w 34812"/>
                  <a:gd name="T15" fmla="*/ 22304 h 22305"/>
                  <a:gd name="T16" fmla="*/ 13212 w 34812"/>
                  <a:gd name="T17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812" h="22305" fill="none">
                    <a:moveTo>
                      <a:pt x="0" y="4512"/>
                    </a:moveTo>
                    <a:cubicBezTo>
                      <a:pt x="3652" y="1683"/>
                      <a:pt x="8235" y="0"/>
                      <a:pt x="13212" y="0"/>
                    </a:cubicBezTo>
                    <a:cubicBezTo>
                      <a:pt x="25141" y="0"/>
                      <a:pt x="34812" y="9671"/>
                      <a:pt x="34812" y="21600"/>
                    </a:cubicBezTo>
                    <a:cubicBezTo>
                      <a:pt x="34812" y="21837"/>
                      <a:pt x="34808" y="22073"/>
                      <a:pt x="34801" y="22304"/>
                    </a:cubicBezTo>
                  </a:path>
                  <a:path w="34812" h="22305" stroke="0">
                    <a:moveTo>
                      <a:pt x="0" y="4512"/>
                    </a:moveTo>
                    <a:cubicBezTo>
                      <a:pt x="3652" y="1683"/>
                      <a:pt x="8235" y="0"/>
                      <a:pt x="13212" y="0"/>
                    </a:cubicBezTo>
                    <a:cubicBezTo>
                      <a:pt x="25141" y="0"/>
                      <a:pt x="34812" y="9671"/>
                      <a:pt x="34812" y="21600"/>
                    </a:cubicBezTo>
                    <a:cubicBezTo>
                      <a:pt x="34812" y="21837"/>
                      <a:pt x="34808" y="22073"/>
                      <a:pt x="34801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291" name="任意多边形 32890"/>
              <p:cNvSpPr>
                <a:spLocks noChangeArrowheads="1"/>
              </p:cNvSpPr>
              <p:nvPr/>
            </p:nvSpPr>
            <p:spPr bwMode="auto">
              <a:xfrm>
                <a:off x="4303" y="463"/>
                <a:ext cx="559" cy="933"/>
              </a:xfrm>
              <a:custGeom>
                <a:avLst/>
                <a:gdLst>
                  <a:gd name="T0" fmla="*/ 0 w 34812"/>
                  <a:gd name="T1" fmla="*/ 4512 h 22305"/>
                  <a:gd name="T2" fmla="*/ 13212 w 34812"/>
                  <a:gd name="T3" fmla="*/ 0 h 22305"/>
                  <a:gd name="T4" fmla="*/ 34812 w 34812"/>
                  <a:gd name="T5" fmla="*/ 21600 h 22305"/>
                  <a:gd name="T6" fmla="*/ 34801 w 34812"/>
                  <a:gd name="T7" fmla="*/ 22304 h 22305"/>
                  <a:gd name="T8" fmla="*/ 0 w 34812"/>
                  <a:gd name="T9" fmla="*/ 4512 h 22305"/>
                  <a:gd name="T10" fmla="*/ 13212 w 34812"/>
                  <a:gd name="T11" fmla="*/ 0 h 22305"/>
                  <a:gd name="T12" fmla="*/ 34812 w 34812"/>
                  <a:gd name="T13" fmla="*/ 21600 h 22305"/>
                  <a:gd name="T14" fmla="*/ 34801 w 34812"/>
                  <a:gd name="T15" fmla="*/ 22304 h 22305"/>
                  <a:gd name="T16" fmla="*/ 13212 w 34812"/>
                  <a:gd name="T17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812" h="22305" fill="none">
                    <a:moveTo>
                      <a:pt x="0" y="4512"/>
                    </a:moveTo>
                    <a:cubicBezTo>
                      <a:pt x="3652" y="1683"/>
                      <a:pt x="8235" y="0"/>
                      <a:pt x="13212" y="0"/>
                    </a:cubicBezTo>
                    <a:cubicBezTo>
                      <a:pt x="25141" y="0"/>
                      <a:pt x="34812" y="9671"/>
                      <a:pt x="34812" y="21600"/>
                    </a:cubicBezTo>
                    <a:cubicBezTo>
                      <a:pt x="34812" y="21837"/>
                      <a:pt x="34808" y="22073"/>
                      <a:pt x="34801" y="22304"/>
                    </a:cubicBezTo>
                  </a:path>
                  <a:path w="34812" h="22305" stroke="0">
                    <a:moveTo>
                      <a:pt x="0" y="4512"/>
                    </a:moveTo>
                    <a:cubicBezTo>
                      <a:pt x="3652" y="1683"/>
                      <a:pt x="8235" y="0"/>
                      <a:pt x="13212" y="0"/>
                    </a:cubicBezTo>
                    <a:cubicBezTo>
                      <a:pt x="25141" y="0"/>
                      <a:pt x="34812" y="9671"/>
                      <a:pt x="34812" y="21600"/>
                    </a:cubicBezTo>
                    <a:cubicBezTo>
                      <a:pt x="34812" y="21837"/>
                      <a:pt x="34808" y="22073"/>
                      <a:pt x="34801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292" name="任意多边形 32891"/>
              <p:cNvSpPr>
                <a:spLocks noChangeArrowheads="1"/>
              </p:cNvSpPr>
              <p:nvPr/>
            </p:nvSpPr>
            <p:spPr bwMode="auto">
              <a:xfrm>
                <a:off x="4410" y="1033"/>
                <a:ext cx="190" cy="580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293" name="任意多边形 32892"/>
              <p:cNvSpPr>
                <a:spLocks noChangeArrowheads="1"/>
              </p:cNvSpPr>
              <p:nvPr/>
            </p:nvSpPr>
            <p:spPr bwMode="auto">
              <a:xfrm rot="19660755" flipV="1">
                <a:off x="4114" y="843"/>
                <a:ext cx="173" cy="328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294" name="任意多边形 32893"/>
              <p:cNvSpPr>
                <a:spLocks noChangeArrowheads="1"/>
              </p:cNvSpPr>
              <p:nvPr/>
            </p:nvSpPr>
            <p:spPr bwMode="auto">
              <a:xfrm flipH="1">
                <a:off x="3144" y="319"/>
                <a:ext cx="996" cy="933"/>
              </a:xfrm>
              <a:custGeom>
                <a:avLst/>
                <a:gdLst>
                  <a:gd name="T0" fmla="*/ 0 w 36830"/>
                  <a:gd name="T1" fmla="*/ 6282 h 22305"/>
                  <a:gd name="T2" fmla="*/ 15229 w 36830"/>
                  <a:gd name="T3" fmla="*/ -1 h 22305"/>
                  <a:gd name="T4" fmla="*/ 36829 w 36830"/>
                  <a:gd name="T5" fmla="*/ 21599 h 22305"/>
                  <a:gd name="T6" fmla="*/ 36818 w 36830"/>
                  <a:gd name="T7" fmla="*/ 22303 h 22305"/>
                  <a:gd name="T8" fmla="*/ 0 w 36830"/>
                  <a:gd name="T9" fmla="*/ 6282 h 22305"/>
                  <a:gd name="T10" fmla="*/ 15229 w 36830"/>
                  <a:gd name="T11" fmla="*/ -1 h 22305"/>
                  <a:gd name="T12" fmla="*/ 36829 w 36830"/>
                  <a:gd name="T13" fmla="*/ 21599 h 22305"/>
                  <a:gd name="T14" fmla="*/ 36818 w 36830"/>
                  <a:gd name="T15" fmla="*/ 22303 h 22305"/>
                  <a:gd name="T16" fmla="*/ 15230 w 36830"/>
                  <a:gd name="T17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830" h="22305" fill="none">
                    <a:moveTo>
                      <a:pt x="0" y="6282"/>
                    </a:moveTo>
                    <a:cubicBezTo>
                      <a:pt x="3905" y="2399"/>
                      <a:pt x="9287" y="-1"/>
                      <a:pt x="15229" y="-1"/>
                    </a:cubicBezTo>
                    <a:cubicBezTo>
                      <a:pt x="27158" y="-1"/>
                      <a:pt x="36829" y="9670"/>
                      <a:pt x="36829" y="21599"/>
                    </a:cubicBezTo>
                    <a:cubicBezTo>
                      <a:pt x="36829" y="21836"/>
                      <a:pt x="36825" y="22072"/>
                      <a:pt x="36818" y="22303"/>
                    </a:cubicBezTo>
                  </a:path>
                  <a:path w="36830" h="22305" stroke="0">
                    <a:moveTo>
                      <a:pt x="0" y="6282"/>
                    </a:moveTo>
                    <a:cubicBezTo>
                      <a:pt x="3905" y="2399"/>
                      <a:pt x="9287" y="-1"/>
                      <a:pt x="15229" y="-1"/>
                    </a:cubicBezTo>
                    <a:cubicBezTo>
                      <a:pt x="27158" y="-1"/>
                      <a:pt x="36829" y="9670"/>
                      <a:pt x="36829" y="21599"/>
                    </a:cubicBezTo>
                    <a:cubicBezTo>
                      <a:pt x="36829" y="21836"/>
                      <a:pt x="36825" y="22072"/>
                      <a:pt x="36818" y="22303"/>
                    </a:cubicBezTo>
                    <a:lnTo>
                      <a:pt x="1523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295" name="任意多边形 32894"/>
              <p:cNvSpPr>
                <a:spLocks noChangeArrowheads="1"/>
              </p:cNvSpPr>
              <p:nvPr/>
            </p:nvSpPr>
            <p:spPr bwMode="auto">
              <a:xfrm flipH="1">
                <a:off x="3425" y="123"/>
                <a:ext cx="725" cy="903"/>
              </a:xfrm>
              <a:custGeom>
                <a:avLst/>
                <a:gdLst>
                  <a:gd name="T0" fmla="*/ 0 w 31881"/>
                  <a:gd name="T1" fmla="*/ 10015 h 21600"/>
                  <a:gd name="T2" fmla="*/ 18231 w 31881"/>
                  <a:gd name="T3" fmla="*/ 0 h 21600"/>
                  <a:gd name="T4" fmla="*/ 31880 w 31881"/>
                  <a:gd name="T5" fmla="*/ 4858 h 21600"/>
                  <a:gd name="T6" fmla="*/ 0 w 31881"/>
                  <a:gd name="T7" fmla="*/ 10015 h 21600"/>
                  <a:gd name="T8" fmla="*/ 18231 w 31881"/>
                  <a:gd name="T9" fmla="*/ 0 h 21600"/>
                  <a:gd name="T10" fmla="*/ 31880 w 31881"/>
                  <a:gd name="T11" fmla="*/ 4858 h 21600"/>
                  <a:gd name="T12" fmla="*/ 18231 w 31881"/>
                  <a:gd name="T13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881" h="21600" fill="none">
                    <a:moveTo>
                      <a:pt x="0" y="10015"/>
                    </a:moveTo>
                    <a:cubicBezTo>
                      <a:pt x="3833" y="3993"/>
                      <a:pt x="10565" y="0"/>
                      <a:pt x="18231" y="0"/>
                    </a:cubicBezTo>
                    <a:cubicBezTo>
                      <a:pt x="23408" y="0"/>
                      <a:pt x="28160" y="1821"/>
                      <a:pt x="31880" y="4858"/>
                    </a:cubicBezTo>
                  </a:path>
                  <a:path w="31881" h="21600" stroke="0">
                    <a:moveTo>
                      <a:pt x="0" y="10015"/>
                    </a:moveTo>
                    <a:cubicBezTo>
                      <a:pt x="3833" y="3993"/>
                      <a:pt x="10565" y="0"/>
                      <a:pt x="18231" y="0"/>
                    </a:cubicBezTo>
                    <a:cubicBezTo>
                      <a:pt x="23408" y="0"/>
                      <a:pt x="28160" y="1821"/>
                      <a:pt x="31880" y="4858"/>
                    </a:cubicBezTo>
                    <a:lnTo>
                      <a:pt x="18231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296" name="任意多边形 32895"/>
              <p:cNvSpPr>
                <a:spLocks noChangeArrowheads="1"/>
              </p:cNvSpPr>
              <p:nvPr/>
            </p:nvSpPr>
            <p:spPr bwMode="auto">
              <a:xfrm>
                <a:off x="4199" y="502"/>
                <a:ext cx="299" cy="904"/>
              </a:xfrm>
              <a:custGeom>
                <a:avLst/>
                <a:gdLst>
                  <a:gd name="T0" fmla="*/ 0 w 31146"/>
                  <a:gd name="T1" fmla="*/ 4512 h 21600"/>
                  <a:gd name="T2" fmla="*/ 13212 w 31146"/>
                  <a:gd name="T3" fmla="*/ 0 h 21600"/>
                  <a:gd name="T4" fmla="*/ 31146 w 31146"/>
                  <a:gd name="T5" fmla="*/ 9558 h 21600"/>
                  <a:gd name="T6" fmla="*/ 0 w 31146"/>
                  <a:gd name="T7" fmla="*/ 4512 h 21600"/>
                  <a:gd name="T8" fmla="*/ 13212 w 31146"/>
                  <a:gd name="T9" fmla="*/ 0 h 21600"/>
                  <a:gd name="T10" fmla="*/ 31146 w 31146"/>
                  <a:gd name="T11" fmla="*/ 9558 h 21600"/>
                  <a:gd name="T12" fmla="*/ 13212 w 31146"/>
                  <a:gd name="T13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146" h="21600" fill="none">
                    <a:moveTo>
                      <a:pt x="0" y="4512"/>
                    </a:moveTo>
                    <a:cubicBezTo>
                      <a:pt x="3652" y="1683"/>
                      <a:pt x="8235" y="0"/>
                      <a:pt x="13212" y="0"/>
                    </a:cubicBezTo>
                    <a:cubicBezTo>
                      <a:pt x="20683" y="0"/>
                      <a:pt x="27268" y="3793"/>
                      <a:pt x="31146" y="9558"/>
                    </a:cubicBezTo>
                  </a:path>
                  <a:path w="31146" h="21600" stroke="0">
                    <a:moveTo>
                      <a:pt x="0" y="4512"/>
                    </a:moveTo>
                    <a:cubicBezTo>
                      <a:pt x="3652" y="1683"/>
                      <a:pt x="8235" y="0"/>
                      <a:pt x="13212" y="0"/>
                    </a:cubicBezTo>
                    <a:cubicBezTo>
                      <a:pt x="20683" y="0"/>
                      <a:pt x="27268" y="3793"/>
                      <a:pt x="31146" y="9558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297" name="任意多边形 32896"/>
              <p:cNvSpPr>
                <a:spLocks noChangeArrowheads="1"/>
              </p:cNvSpPr>
              <p:nvPr/>
            </p:nvSpPr>
            <p:spPr bwMode="auto">
              <a:xfrm flipH="1">
                <a:off x="3307" y="982"/>
                <a:ext cx="425" cy="59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298" name="任意多边形 32897"/>
              <p:cNvSpPr>
                <a:spLocks noChangeArrowheads="1"/>
              </p:cNvSpPr>
              <p:nvPr/>
            </p:nvSpPr>
            <p:spPr bwMode="auto">
              <a:xfrm flipH="1">
                <a:off x="3507" y="350"/>
                <a:ext cx="273" cy="598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299" name="任意多边形 32898"/>
              <p:cNvSpPr>
                <a:spLocks noChangeArrowheads="1"/>
              </p:cNvSpPr>
              <p:nvPr/>
            </p:nvSpPr>
            <p:spPr bwMode="auto">
              <a:xfrm flipH="1">
                <a:off x="3821" y="172"/>
                <a:ext cx="164" cy="59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300" name="任意多边形 32899"/>
              <p:cNvSpPr>
                <a:spLocks noChangeArrowheads="1"/>
              </p:cNvSpPr>
              <p:nvPr/>
            </p:nvSpPr>
            <p:spPr bwMode="auto">
              <a:xfrm>
                <a:off x="4841" y="894"/>
                <a:ext cx="395" cy="628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301" name="任意多边形 32900"/>
              <p:cNvSpPr>
                <a:spLocks noChangeArrowheads="1"/>
              </p:cNvSpPr>
              <p:nvPr/>
            </p:nvSpPr>
            <p:spPr bwMode="auto">
              <a:xfrm>
                <a:off x="4636" y="576"/>
                <a:ext cx="595" cy="41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302" name="任意多边形 32901"/>
              <p:cNvSpPr>
                <a:spLocks noChangeArrowheads="1"/>
              </p:cNvSpPr>
              <p:nvPr/>
            </p:nvSpPr>
            <p:spPr bwMode="auto">
              <a:xfrm>
                <a:off x="4658" y="132"/>
                <a:ext cx="260" cy="562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303" name="任意多边形 32902"/>
              <p:cNvSpPr>
                <a:spLocks noChangeArrowheads="1"/>
              </p:cNvSpPr>
              <p:nvPr/>
            </p:nvSpPr>
            <p:spPr bwMode="auto">
              <a:xfrm rot="-1346631">
                <a:off x="4401" y="599"/>
                <a:ext cx="174" cy="32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304" name="任意多边形 32903"/>
              <p:cNvSpPr>
                <a:spLocks noChangeArrowheads="1"/>
              </p:cNvSpPr>
              <p:nvPr/>
            </p:nvSpPr>
            <p:spPr bwMode="auto">
              <a:xfrm rot="1346631" flipH="1">
                <a:off x="3783" y="590"/>
                <a:ext cx="173" cy="32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7305" name="标题 3290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7306" name="文本占位符 32905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2907" name="日期占位符 32906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buClr>
                <a:schemeClr val="bg1"/>
              </a:buClr>
              <a:defRPr sz="1400" noProof="1" dirty="0">
                <a:latin typeface="Arial Black" panose="020B0A040201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32908" name="页脚占位符 32907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buClr>
                <a:schemeClr val="bg1"/>
              </a:buClr>
              <a:defRPr sz="1400" noProof="1" dirty="0">
                <a:latin typeface="Arial Black" panose="020B0A040201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32909" name="灯片编号占位符 32908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 Black" pitchFamily="34" charset="0"/>
              </a:defRPr>
            </a:lvl1pPr>
          </a:lstStyle>
          <a:p>
            <a:fld id="{7B94F9E5-B73A-4C9D-B342-A74C98BC4378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35" r:id="rId2"/>
    <p:sldLayoutId id="2147483734" r:id="rId3"/>
    <p:sldLayoutId id="2147483733" r:id="rId4"/>
    <p:sldLayoutId id="2147483732" r:id="rId5"/>
    <p:sldLayoutId id="2147483731" r:id="rId6"/>
    <p:sldLayoutId id="2147483730" r:id="rId7"/>
    <p:sldLayoutId id="2147483729" r:id="rId8"/>
    <p:sldLayoutId id="2147483728" r:id="rId9"/>
    <p:sldLayoutId id="2147483727" r:id="rId10"/>
    <p:sldLayoutId id="2147483726" r:id="rId11"/>
  </p:sldLayoutIdLst>
  <p:txStyles>
    <p:titleStyle>
      <a:lvl1pPr algn="l" rtl="0" fontAlgn="base">
        <a:spcBef>
          <a:spcPct val="0"/>
        </a:spcBef>
        <a:spcAft>
          <a:spcPct val="0"/>
        </a:spcAft>
        <a:buFont typeface="Arial" pitchFamily="34" charset="0"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 Black" pitchFamily="34" charset="0"/>
          <a:ea typeface="宋体" pitchFamily="2" charset="-122"/>
        </a:defRPr>
      </a:lvl2pPr>
      <a:lvl3pPr algn="l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 Black" pitchFamily="34" charset="0"/>
          <a:ea typeface="宋体" pitchFamily="2" charset="-122"/>
        </a:defRPr>
      </a:lvl3pPr>
      <a:lvl4pPr algn="l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 Black" pitchFamily="34" charset="0"/>
          <a:ea typeface="宋体" pitchFamily="2" charset="-122"/>
        </a:defRPr>
      </a:lvl4pPr>
      <a:lvl5pPr algn="l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 Black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 Black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 Black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 Black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 Black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−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Times New Roman" panose="02020603050405020304" pitchFamily="18" charset="0"/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Times New Roman" panose="02020603050405020304" pitchFamily="18" charset="0"/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Times New Roman" panose="02020603050405020304" pitchFamily="18" charset="0"/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Times New Roman" panose="02020603050405020304" pitchFamily="18" charset="0"/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34817"/>
          <p:cNvSpPr>
            <a:spLocks noGrp="1" noRot="1" noChangeArrowheads="1"/>
          </p:cNvSpPr>
          <p:nvPr>
            <p:ph type="title" idx="4294967295"/>
          </p:nvPr>
        </p:nvSpPr>
        <p:spPr bwMode="auto">
          <a:xfrm>
            <a:off x="301625" y="685800"/>
            <a:ext cx="85407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8195" name="文本占位符 34818"/>
          <p:cNvSpPr>
            <a:spLocks noGrp="1" noRot="1" noChangeArrowheads="1"/>
          </p:cNvSpPr>
          <p:nvPr>
            <p:ph type="body" idx="4294967295"/>
          </p:nvPr>
        </p:nvSpPr>
        <p:spPr bwMode="auto">
          <a:xfrm>
            <a:off x="304800" y="1981200"/>
            <a:ext cx="854075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4820" name="日期占位符 34819"/>
          <p:cNvSpPr>
            <a:spLocks noGrp="1"/>
          </p:cNvSpPr>
          <p:nvPr>
            <p:ph type="dt" sz="half" idx="2"/>
          </p:nvPr>
        </p:nvSpPr>
        <p:spPr>
          <a:xfrm>
            <a:off x="301625" y="601980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noProof="1" dirty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34821" name="页脚占位符 34820"/>
          <p:cNvSpPr>
            <a:spLocks noGrp="1"/>
          </p:cNvSpPr>
          <p:nvPr>
            <p:ph type="ftr" sz="quarter" idx="3"/>
          </p:nvPr>
        </p:nvSpPr>
        <p:spPr>
          <a:xfrm>
            <a:off x="3124200" y="6019800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noProof="1" dirty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34822" name="灯片编号占位符 34821"/>
          <p:cNvSpPr>
            <a:spLocks noGrp="1"/>
          </p:cNvSpPr>
          <p:nvPr>
            <p:ph type="sldNum" sz="quarter" idx="4"/>
          </p:nvPr>
        </p:nvSpPr>
        <p:spPr>
          <a:xfrm>
            <a:off x="6553200" y="601980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fld id="{0A44D47B-69E4-4D0D-9C82-641A7D73FAE4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45" r:id="rId2"/>
    <p:sldLayoutId id="2147483744" r:id="rId3"/>
    <p:sldLayoutId id="2147483743" r:id="rId4"/>
    <p:sldLayoutId id="2147483742" r:id="rId5"/>
    <p:sldLayoutId id="2147483741" r:id="rId6"/>
    <p:sldLayoutId id="2147483740" r:id="rId7"/>
    <p:sldLayoutId id="2147483739" r:id="rId8"/>
    <p:sldLayoutId id="2147483738" r:id="rId9"/>
    <p:sldLayoutId id="2147483737" r:id="rId10"/>
    <p:sldLayoutId id="2147483736" r:id="rId11"/>
  </p:sldLayoutIdLst>
  <p:txStyles>
    <p:titleStyle>
      <a:lvl1pPr algn="ctr" rtl="0" fontAlgn="base">
        <a:spcBef>
          <a:spcPct val="0"/>
        </a:spcBef>
        <a:spcAft>
          <a:spcPct val="0"/>
        </a:spcAft>
        <a:buFont typeface="Arial" pitchFamily="34" charset="0"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v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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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ahoma" panose="020B060403050404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baike.baidu.com/image/d1e312f42a4c89ad7709d700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4.wav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2.wav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png"/><Relationship Id="rId5" Type="http://schemas.openxmlformats.org/officeDocument/2006/relationships/hyperlink" Target="http://baike.baidu.com/view/26281.htm" TargetMode="External"/><Relationship Id="rId4" Type="http://schemas.openxmlformats.org/officeDocument/2006/relationships/hyperlink" Target="http://baike.baidu.com/view/1590.htm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图片 5121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2398713" cy="316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图片 5122" descr="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260350"/>
            <a:ext cx="2519362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图片 5123" descr="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260350"/>
            <a:ext cx="2300288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图片 5124" descr="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4005263"/>
            <a:ext cx="3024188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图片 5125" descr="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3860800"/>
            <a:ext cx="2381250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矩形 5126"/>
          <p:cNvSpPr>
            <a:spLocks noChangeArrowheads="1" noChangeShapeType="1" noTextEdit="1"/>
          </p:cNvSpPr>
          <p:nvPr/>
        </p:nvSpPr>
        <p:spPr bwMode="auto">
          <a:xfrm>
            <a:off x="3132138" y="3573463"/>
            <a:ext cx="2743200" cy="4572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宋体"/>
                <a:ea typeface="宋体"/>
              </a:rPr>
              <a:t>你认识他吗？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6145"/>
          <p:cNvSpPr>
            <a:spLocks noGrp="1"/>
          </p:cNvSpPr>
          <p:nvPr>
            <p:ph type="title"/>
          </p:nvPr>
        </p:nvSpPr>
        <p:spPr>
          <a:xfrm>
            <a:off x="3267075" y="71438"/>
            <a:ext cx="2609850" cy="1203325"/>
          </a:xfrm>
        </p:spPr>
        <p:txBody>
          <a:bodyPr/>
          <a:lstStyle/>
          <a:p>
            <a:pPr algn="ctr"/>
            <a:r>
              <a:rPr lang="zh-CN" altLang="en-US" noProof="1"/>
              <a:t>马云</a:t>
            </a:r>
          </a:p>
        </p:txBody>
      </p:sp>
      <p:pic>
        <p:nvPicPr>
          <p:cNvPr id="17410" name="文本占位符 6146" descr="5RSG%$KB_O83KJLP72`~_5E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50" y="1274763"/>
            <a:ext cx="8101013" cy="2346325"/>
          </a:xfrm>
        </p:spPr>
      </p:pic>
      <p:pic>
        <p:nvPicPr>
          <p:cNvPr id="17411" name="图片 6147" descr="d1e312f42a4c89ad7709d700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62525"/>
            <a:ext cx="1390650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819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noProof="1"/>
          </a:p>
        </p:txBody>
      </p:sp>
      <p:sp>
        <p:nvSpPr>
          <p:cNvPr id="8195" name="内容占位符 8194"/>
          <p:cNvSpPr>
            <a:spLocks noGrp="1"/>
          </p:cNvSpPr>
          <p:nvPr>
            <p:ph sz="half" idx="2"/>
          </p:nvPr>
        </p:nvSpPr>
        <p:spPr>
          <a:xfrm>
            <a:off x="4646613" y="1905000"/>
            <a:ext cx="4040187" cy="4114800"/>
          </a:xfrm>
        </p:spPr>
        <p:txBody>
          <a:bodyPr/>
          <a:lstStyle/>
          <a:p>
            <a:endParaRPr sz="2400" noProof="1"/>
          </a:p>
        </p:txBody>
      </p:sp>
      <p:pic>
        <p:nvPicPr>
          <p:cNvPr id="18435" name="图片 8195" descr="bg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25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图片 8196" descr="4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75"/>
            <a:ext cx="1800225" cy="242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文本框 8197"/>
          <p:cNvSpPr txBox="1">
            <a:spLocks noChangeArrowheads="1"/>
          </p:cNvSpPr>
          <p:nvPr/>
        </p:nvSpPr>
        <p:spPr bwMode="auto">
          <a:xfrm>
            <a:off x="2266950" y="1341438"/>
            <a:ext cx="687705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r>
              <a:rPr lang="en-US" altLang="zh-CN" sz="2000" b="1">
                <a:solidFill>
                  <a:srgbClr val="292929"/>
                </a:solidFill>
                <a:latin typeface="华文新魏" pitchFamily="2" charset="-122"/>
                <a:ea typeface="华文新魏" pitchFamily="2" charset="-122"/>
              </a:rPr>
              <a:t>    </a:t>
            </a:r>
            <a:r>
              <a:rPr lang="zh-CN" altLang="en-US" sz="2000" b="1">
                <a:solidFill>
                  <a:srgbClr val="292929"/>
                </a:solidFill>
                <a:latin typeface="华文新魏" pitchFamily="2" charset="-122"/>
                <a:ea typeface="华文新魏" pitchFamily="2" charset="-122"/>
              </a:rPr>
              <a:t>童年时代身形瘦小，看似营养不良，但爱打架斗殴。</a:t>
            </a:r>
          </a:p>
          <a:p>
            <a:r>
              <a:rPr lang="zh-CN" altLang="en-US" sz="2000" b="1">
                <a:solidFill>
                  <a:srgbClr val="292929"/>
                </a:solidFill>
                <a:latin typeface="华文新魏" pitchFamily="2" charset="-122"/>
                <a:ea typeface="华文新魏" pitchFamily="2" charset="-122"/>
              </a:rPr>
              <a:t>学习成绩除英语优秀外，其他课目一塌糊涂。</a:t>
            </a:r>
          </a:p>
          <a:p>
            <a:r>
              <a:rPr lang="zh-CN" altLang="en-US" sz="2000" b="1">
                <a:solidFill>
                  <a:srgbClr val="292929"/>
                </a:solidFill>
                <a:latin typeface="华文新魏" pitchFamily="2" charset="-122"/>
                <a:ea typeface="华文新魏" pitchFamily="2" charset="-122"/>
              </a:rPr>
              <a:t>    </a:t>
            </a:r>
            <a:r>
              <a:rPr lang="en-US" altLang="zh-CN" sz="2000" b="1">
                <a:solidFill>
                  <a:srgbClr val="292929"/>
                </a:solidFill>
                <a:latin typeface="华文新魏" pitchFamily="2" charset="-122"/>
                <a:ea typeface="华文新魏" pitchFamily="2" charset="-122"/>
              </a:rPr>
              <a:t>18</a:t>
            </a:r>
            <a:r>
              <a:rPr lang="zh-CN" altLang="en-US" sz="2000" b="1">
                <a:solidFill>
                  <a:srgbClr val="292929"/>
                </a:solidFill>
                <a:latin typeface="华文新魏" pitchFamily="2" charset="-122"/>
                <a:ea typeface="华文新魏" pitchFamily="2" charset="-122"/>
              </a:rPr>
              <a:t>岁第一次高考，数学</a:t>
            </a:r>
            <a:r>
              <a:rPr lang="en-US" altLang="zh-CN" sz="2000" b="1">
                <a:solidFill>
                  <a:srgbClr val="292929"/>
                </a:solidFill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000" b="1">
                <a:solidFill>
                  <a:srgbClr val="292929"/>
                </a:solidFill>
                <a:latin typeface="华文新魏" pitchFamily="2" charset="-122"/>
                <a:ea typeface="华文新魏" pitchFamily="2" charset="-122"/>
              </a:rPr>
              <a:t>分，自然榜上无名；</a:t>
            </a:r>
            <a:r>
              <a:rPr lang="en-US" altLang="zh-CN" sz="2000" b="1">
                <a:solidFill>
                  <a:srgbClr val="292929"/>
                </a:solidFill>
                <a:latin typeface="华文新魏" pitchFamily="2" charset="-122"/>
                <a:ea typeface="华文新魏" pitchFamily="2" charset="-122"/>
              </a:rPr>
              <a:t>19</a:t>
            </a:r>
            <a:r>
              <a:rPr lang="zh-CN" altLang="en-US" sz="2000" b="1">
                <a:solidFill>
                  <a:srgbClr val="292929"/>
                </a:solidFill>
                <a:latin typeface="华文新魏" pitchFamily="2" charset="-122"/>
                <a:ea typeface="华文新魏" pitchFamily="2" charset="-122"/>
              </a:rPr>
              <a:t>岁第二次高考，数学</a:t>
            </a:r>
            <a:r>
              <a:rPr lang="en-US" altLang="zh-CN" sz="2000" b="1">
                <a:solidFill>
                  <a:srgbClr val="292929"/>
                </a:solidFill>
                <a:latin typeface="华文新魏" pitchFamily="2" charset="-122"/>
                <a:ea typeface="华文新魏" pitchFamily="2" charset="-122"/>
              </a:rPr>
              <a:t>19</a:t>
            </a:r>
            <a:r>
              <a:rPr lang="zh-CN" altLang="en-US" sz="2000" b="1">
                <a:solidFill>
                  <a:srgbClr val="292929"/>
                </a:solidFill>
                <a:latin typeface="华文新魏" pitchFamily="2" charset="-122"/>
                <a:ea typeface="华文新魏" pitchFamily="2" charset="-122"/>
              </a:rPr>
              <a:t>分，再次名落孙山；</a:t>
            </a:r>
            <a:r>
              <a:rPr lang="en-US" altLang="zh-CN" sz="2000" b="1">
                <a:solidFill>
                  <a:srgbClr val="292929"/>
                </a:solidFill>
                <a:latin typeface="华文新魏" pitchFamily="2" charset="-122"/>
                <a:ea typeface="华文新魏" pitchFamily="2" charset="-122"/>
              </a:rPr>
              <a:t>20</a:t>
            </a:r>
            <a:r>
              <a:rPr lang="zh-CN" altLang="en-US" sz="2000" b="1">
                <a:solidFill>
                  <a:srgbClr val="292929"/>
                </a:solidFill>
                <a:latin typeface="华文新魏" pitchFamily="2" charset="-122"/>
                <a:ea typeface="华文新魏" pitchFamily="2" charset="-122"/>
              </a:rPr>
              <a:t>岁第三次高考，仅达大专分数线，后幸运递补进杭师院英语系</a:t>
            </a:r>
            <a:r>
              <a:rPr lang="zh-CN" altLang="en-US" sz="2400">
                <a:solidFill>
                  <a:srgbClr val="292929"/>
                </a:solidFill>
                <a:latin typeface="华文新魏" pitchFamily="2" charset="-122"/>
                <a:ea typeface="华文新魏" pitchFamily="2" charset="-122"/>
              </a:rPr>
              <a:t>。</a:t>
            </a:r>
          </a:p>
        </p:txBody>
      </p:sp>
      <p:sp>
        <p:nvSpPr>
          <p:cNvPr id="8199" name="文本占位符 8198"/>
          <p:cNvSpPr txBox="1">
            <a:spLocks noGrp="1"/>
          </p:cNvSpPr>
          <p:nvPr>
            <p:ph type="body" sz="half" idx="1"/>
          </p:nvPr>
        </p:nvSpPr>
        <p:spPr>
          <a:xfrm>
            <a:off x="1854200" y="4040188"/>
            <a:ext cx="6811963" cy="1844675"/>
          </a:xfrm>
        </p:spPr>
        <p:txBody>
          <a:bodyPr vert="horz" wrap="square" lIns="91440" tIns="45720" rIns="91440" bIns="45720" anchor="t"/>
          <a:lstStyle/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2600" b="1" noProof="1">
                <a:solidFill>
                  <a:srgbClr val="11111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   </a:t>
            </a:r>
            <a:r>
              <a:rPr lang="en-US" altLang="zh-CN" sz="2200" b="1" noProof="1">
                <a:solidFill>
                  <a:srgbClr val="11111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24</a:t>
            </a:r>
            <a:r>
              <a:rPr lang="zh-CN" altLang="en-US" sz="2200" b="1" noProof="1">
                <a:solidFill>
                  <a:srgbClr val="11111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岁，大学教书；</a:t>
            </a:r>
            <a:r>
              <a:rPr lang="en-US" altLang="zh-CN" sz="2200" b="1" noProof="1">
                <a:solidFill>
                  <a:srgbClr val="11111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31</a:t>
            </a:r>
            <a:r>
              <a:rPr lang="zh-CN" altLang="en-US" sz="2200" b="1" noProof="1">
                <a:solidFill>
                  <a:srgbClr val="11111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岁，第一次创业</a:t>
            </a:r>
            <a:r>
              <a:rPr lang="en-US" altLang="zh-CN" sz="2200" b="1" noProof="1">
                <a:solidFill>
                  <a:srgbClr val="11111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; 33</a:t>
            </a:r>
            <a:r>
              <a:rPr lang="zh-CN" altLang="en-US" sz="2200" b="1" noProof="1">
                <a:solidFill>
                  <a:srgbClr val="11111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岁，第二次创业；</a:t>
            </a:r>
            <a:r>
              <a:rPr lang="en-US" altLang="zh-CN" sz="2200" b="1" noProof="1">
                <a:solidFill>
                  <a:srgbClr val="11111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35</a:t>
            </a:r>
            <a:r>
              <a:rPr lang="zh-CN" altLang="en-US" sz="2200" b="1" noProof="1">
                <a:solidFill>
                  <a:srgbClr val="11111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岁第三次创业</a:t>
            </a:r>
            <a:r>
              <a:rPr lang="en-US" altLang="zh-CN" sz="2200" b="1" noProof="1">
                <a:solidFill>
                  <a:srgbClr val="111111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——</a:t>
            </a:r>
            <a:r>
              <a:rPr lang="zh-CN" altLang="en-US" sz="2200" b="1" noProof="1">
                <a:solidFill>
                  <a:srgbClr val="11111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创建阿里巴巴；</a:t>
            </a:r>
            <a:r>
              <a:rPr lang="en-US" altLang="zh-CN" sz="2200" b="1" noProof="1">
                <a:solidFill>
                  <a:srgbClr val="11111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37</a:t>
            </a:r>
            <a:r>
              <a:rPr lang="zh-CN" altLang="en-US" sz="2200" b="1" noProof="1">
                <a:solidFill>
                  <a:srgbClr val="11111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岁，创业成功</a:t>
            </a:r>
            <a:r>
              <a:rPr lang="en-US" altLang="zh-CN" sz="2200" b="1" noProof="1">
                <a:solidFill>
                  <a:srgbClr val="111111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——</a:t>
            </a:r>
            <a:r>
              <a:rPr lang="zh-CN" altLang="en-US" sz="2200" b="1" noProof="1">
                <a:solidFill>
                  <a:srgbClr val="11111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阿里巴巴进入赢利期；</a:t>
            </a:r>
            <a:r>
              <a:rPr lang="en-US" altLang="zh-CN" sz="2200" b="1" noProof="1">
                <a:solidFill>
                  <a:srgbClr val="11111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41</a:t>
            </a:r>
            <a:r>
              <a:rPr lang="zh-CN" altLang="en-US" sz="2200" b="1" noProof="1">
                <a:solidFill>
                  <a:srgbClr val="11111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岁，</a:t>
            </a:r>
            <a:r>
              <a:rPr lang="en-US" altLang="zh-CN" sz="2200" b="1" noProof="1">
                <a:solidFill>
                  <a:srgbClr val="11111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30</a:t>
            </a:r>
            <a:r>
              <a:rPr lang="zh-CN" altLang="en-US" sz="2200" b="1" noProof="1">
                <a:solidFill>
                  <a:srgbClr val="11111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亿美元身价居“</a:t>
            </a:r>
            <a:r>
              <a:rPr lang="en-US" altLang="zh-CN" sz="2200" b="1" noProof="1">
                <a:solidFill>
                  <a:srgbClr val="11111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2005</a:t>
            </a:r>
            <a:r>
              <a:rPr lang="zh-CN" altLang="en-US" sz="2200" b="1" noProof="1">
                <a:solidFill>
                  <a:srgbClr val="11111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胡润</a:t>
            </a:r>
            <a:r>
              <a:rPr lang="en-US" altLang="zh-CN" sz="2200" b="1" noProof="1">
                <a:solidFill>
                  <a:srgbClr val="11111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IT</a:t>
            </a:r>
            <a:r>
              <a:rPr lang="zh-CN" altLang="en-US" sz="2200" b="1" noProof="1">
                <a:solidFill>
                  <a:srgbClr val="11111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财富榜”第四位，阿里巴巴成为全球最大的电子商务网。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300"/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/>
      <p:bldP spid="819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文本占位符 1024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zh-CN" altLang="en-US" sz="2400" noProof="1"/>
              <a:t>马云创办中国第一家互联网的经过更是神奇。</a:t>
            </a:r>
            <a:r>
              <a:rPr lang="en-US" altLang="zh-CN" sz="2400" noProof="1"/>
              <a:t>1994</a:t>
            </a:r>
            <a:r>
              <a:rPr lang="zh-CN" altLang="en-US" sz="2400" noProof="1"/>
              <a:t>年他到西雅图拜访朋友，第一次见识到网络搜寻引擎的威力，刚开始还不敢碰「看起来很贵的计算机」。</a:t>
            </a:r>
          </a:p>
          <a:p>
            <a:pPr>
              <a:lnSpc>
                <a:spcPct val="90000"/>
              </a:lnSpc>
            </a:pPr>
            <a:r>
              <a:rPr lang="zh-CN" altLang="en-US" sz="2400" noProof="1"/>
              <a:t>朋友对他说，「</a:t>
            </a:r>
            <a:r>
              <a:rPr lang="en-US" altLang="zh-CN" sz="2400" noProof="1"/>
              <a:t>Jack</a:t>
            </a:r>
            <a:r>
              <a:rPr lang="zh-CN" altLang="en-US" sz="2400" noProof="1"/>
              <a:t>，你看这就是网络，可以在上面找到任何你想要的资料。」</a:t>
            </a:r>
          </a:p>
          <a:p>
            <a:pPr>
              <a:lnSpc>
                <a:spcPct val="90000"/>
              </a:lnSpc>
            </a:pPr>
            <a:r>
              <a:rPr lang="zh-CN" altLang="en-US" sz="2400" noProof="1"/>
              <a:t>马云试着输入关键词“</a:t>
            </a:r>
            <a:r>
              <a:rPr lang="en-US" altLang="zh-CN" sz="2400" noProof="1"/>
              <a:t>beer”</a:t>
            </a:r>
            <a:r>
              <a:rPr lang="zh-CN" altLang="en-US" sz="2400" noProof="1"/>
              <a:t>（</a:t>
            </a:r>
            <a:r>
              <a:rPr lang="en-US" altLang="zh-CN" sz="2400" noProof="1"/>
              <a:t> </a:t>
            </a:r>
            <a:r>
              <a:rPr lang="en-US" altLang="zh-CN" sz="2400" noProof="1"/>
              <a:t>[bɪr</a:t>
            </a:r>
            <a:r>
              <a:rPr lang="en-US" altLang="zh-CN" sz="2400" noProof="1"/>
              <a:t>] </a:t>
            </a:r>
            <a:r>
              <a:rPr lang="zh-CN" altLang="en-US" sz="2400" noProof="1"/>
              <a:t>啤酒），果然出现一长串搜寻结果。当他再输入“</a:t>
            </a:r>
            <a:r>
              <a:rPr lang="en-US" altLang="zh-CN" sz="2400" noProof="1"/>
              <a:t>china, beer”</a:t>
            </a:r>
            <a:r>
              <a:rPr lang="zh-CN" altLang="en-US" sz="2400" noProof="1"/>
              <a:t>（中国，啤酒）时，却显示出“</a:t>
            </a:r>
            <a:r>
              <a:rPr lang="en-US" altLang="zh-CN" sz="2400" noProof="1"/>
              <a:t>no data</a:t>
            </a:r>
            <a:r>
              <a:rPr lang="zh-CN" altLang="en-US" sz="2400" noProof="1"/>
              <a:t>（</a:t>
            </a:r>
            <a:r>
              <a:rPr lang="en-US" altLang="zh-CN" sz="2400" noProof="1"/>
              <a:t> </a:t>
            </a:r>
            <a:r>
              <a:rPr lang="en-US" altLang="zh-CN" sz="2400" noProof="1"/>
              <a:t>[‘detə</a:t>
            </a:r>
            <a:r>
              <a:rPr lang="en-US" altLang="zh-CN" sz="2400" noProof="1"/>
              <a:t>]  </a:t>
            </a:r>
            <a:r>
              <a:rPr lang="zh-CN" altLang="en-US" sz="2400" noProof="1"/>
              <a:t>）”（查无资料），只因为当时中国还对网络多所限制，于是便兴起他要为中国的中小企业架设网络平台，把数据翻译成英文的念头，因为他相信「互联网将会改变中国的方方面面。」 </a:t>
            </a:r>
          </a:p>
        </p:txBody>
      </p:sp>
      <p:pic>
        <p:nvPicPr>
          <p:cNvPr id="19458" name="图片 10243" descr="u=2806538182,3929367774&amp;fm=0&amp;gp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04800"/>
            <a:ext cx="116205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12289"/>
          <p:cNvSpPr>
            <a:spLocks noChangeArrowheads="1" noChangeShapeType="1" noTextEdit="1"/>
          </p:cNvSpPr>
          <p:nvPr/>
        </p:nvSpPr>
        <p:spPr bwMode="auto">
          <a:xfrm>
            <a:off x="3505200" y="304800"/>
            <a:ext cx="2038350" cy="1019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8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宋体"/>
                <a:ea typeface="宋体"/>
              </a:rPr>
              <a:t>梦想</a:t>
            </a:r>
          </a:p>
        </p:txBody>
      </p:sp>
      <p:sp>
        <p:nvSpPr>
          <p:cNvPr id="12291" name="矩形 12290"/>
          <p:cNvSpPr>
            <a:spLocks noChangeArrowheads="1" noChangeShapeType="1" noTextEdit="1"/>
          </p:cNvSpPr>
          <p:nvPr/>
        </p:nvSpPr>
        <p:spPr bwMode="auto">
          <a:xfrm>
            <a:off x="457200" y="2286000"/>
            <a:ext cx="32004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6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宋体"/>
                <a:ea typeface="宋体"/>
              </a:rPr>
              <a:t>改变了全球几千万人的生意方式</a:t>
            </a:r>
          </a:p>
        </p:txBody>
      </p:sp>
      <p:sp>
        <p:nvSpPr>
          <p:cNvPr id="12292" name="矩形 12291"/>
          <p:cNvSpPr>
            <a:spLocks noChangeArrowheads="1" noChangeShapeType="1" noTextEdit="1"/>
          </p:cNvSpPr>
          <p:nvPr/>
        </p:nvSpPr>
        <p:spPr bwMode="auto">
          <a:xfrm>
            <a:off x="4648200" y="2286000"/>
            <a:ext cx="41910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6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宋体"/>
                <a:ea typeface="宋体"/>
              </a:rPr>
              <a:t>改变了全球无数人的生活方式</a:t>
            </a:r>
          </a:p>
        </p:txBody>
      </p:sp>
      <p:sp>
        <p:nvSpPr>
          <p:cNvPr id="12293" name="矩形 12292" descr="纸袋"/>
          <p:cNvSpPr>
            <a:spLocks noChangeArrowheads="1" noChangeShapeType="1" noTextEdit="1"/>
          </p:cNvSpPr>
          <p:nvPr/>
        </p:nvSpPr>
        <p:spPr bwMode="auto">
          <a:xfrm>
            <a:off x="1981200" y="3429000"/>
            <a:ext cx="3733800" cy="10509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CascadeUp">
              <a:avLst>
                <a:gd name="adj" fmla="val 100000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zh-CN" altLang="en-US" sz="5400"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宋体"/>
                <a:ea typeface="宋体"/>
              </a:rPr>
              <a:t>梦想的由来</a:t>
            </a:r>
          </a:p>
        </p:txBody>
      </p:sp>
      <p:pic>
        <p:nvPicPr>
          <p:cNvPr id="12294" name="图片 12293" descr="u=819602341,2452333207&amp;fm=0&amp;gp=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800600"/>
            <a:ext cx="2133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左弧形箭头 12294"/>
          <p:cNvSpPr>
            <a:spLocks noChangeArrowheads="1"/>
          </p:cNvSpPr>
          <p:nvPr/>
        </p:nvSpPr>
        <p:spPr bwMode="auto">
          <a:xfrm>
            <a:off x="2895600" y="4648200"/>
            <a:ext cx="1752600" cy="914400"/>
          </a:xfrm>
          <a:prstGeom prst="curvedRightArrow">
            <a:avLst>
              <a:gd name="adj1" fmla="val 20000"/>
              <a:gd name="adj2" fmla="val 40000"/>
              <a:gd name="adj3" fmla="val 6388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296" name="右箭头 12295"/>
          <p:cNvSpPr>
            <a:spLocks noChangeArrowheads="1"/>
          </p:cNvSpPr>
          <p:nvPr/>
        </p:nvSpPr>
        <p:spPr bwMode="auto">
          <a:xfrm rot="3057984">
            <a:off x="5295900" y="1562100"/>
            <a:ext cx="990600" cy="457200"/>
          </a:xfrm>
          <a:prstGeom prst="rightArrow">
            <a:avLst>
              <a:gd name="adj1" fmla="val 50000"/>
              <a:gd name="adj2" fmla="val 5415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297" name="右箭头 12296"/>
          <p:cNvSpPr>
            <a:spLocks noChangeArrowheads="1"/>
          </p:cNvSpPr>
          <p:nvPr/>
        </p:nvSpPr>
        <p:spPr bwMode="auto">
          <a:xfrm rot="7995203">
            <a:off x="2648745" y="1615281"/>
            <a:ext cx="976312" cy="485775"/>
          </a:xfrm>
          <a:prstGeom prst="rightArrow">
            <a:avLst>
              <a:gd name="adj1" fmla="val 50000"/>
              <a:gd name="adj2" fmla="val 5023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298" name="矩形标注 12297"/>
          <p:cNvSpPr>
            <a:spLocks noChangeArrowheads="1"/>
          </p:cNvSpPr>
          <p:nvPr/>
        </p:nvSpPr>
        <p:spPr bwMode="auto">
          <a:xfrm>
            <a:off x="7239000" y="4267200"/>
            <a:ext cx="1350963" cy="914400"/>
          </a:xfrm>
          <a:prstGeom prst="wedgeRectCallout">
            <a:avLst>
              <a:gd name="adj1" fmla="val -131667"/>
              <a:gd name="adj2" fmla="val 6198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/>
              <a:t>办中国人自己的网站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12291" grpId="0" animBg="1"/>
      <p:bldP spid="12292" grpId="0" animBg="1"/>
      <p:bldP spid="12293" grpId="0" animBg="1"/>
      <p:bldP spid="12298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图片 15361" descr="bg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标题 15362"/>
          <p:cNvSpPr txBox="1">
            <a:spLocks noGrp="1"/>
          </p:cNvSpPr>
          <p:nvPr>
            <p:ph type="title"/>
          </p:nvPr>
        </p:nvSpPr>
        <p:spPr>
          <a:xfrm>
            <a:off x="3657600" y="420688"/>
            <a:ext cx="2957513" cy="957262"/>
          </a:xfrm>
        </p:spPr>
        <p:txBody>
          <a:bodyPr vert="horz" wrap="square" lIns="91440" tIns="45720" rIns="91440" bIns="45720" anchor="b"/>
          <a:lstStyle/>
          <a:p>
            <a:pPr>
              <a:spcBef>
                <a:spcPct val="50000"/>
              </a:spcBef>
            </a:pPr>
            <a:r>
              <a:rPr lang="zh-CN" altLang="en-US" noProof="1">
                <a:hlinkClick r:id="rId3" action="ppaction://hlinkfile"/>
              </a:rPr>
              <a:t>阿里巴巴</a:t>
            </a:r>
            <a:endParaRPr lang="zh-CN" altLang="en-US" noProof="1"/>
          </a:p>
        </p:txBody>
      </p:sp>
      <p:sp>
        <p:nvSpPr>
          <p:cNvPr id="15364" name="文本框 15363"/>
          <p:cNvSpPr txBox="1">
            <a:spLocks noChangeArrowheads="1"/>
          </p:cNvSpPr>
          <p:nvPr/>
        </p:nvSpPr>
        <p:spPr bwMode="auto">
          <a:xfrm>
            <a:off x="381000" y="1447800"/>
            <a:ext cx="8763000" cy="403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>
              <a:lnSpc>
                <a:spcPct val="90000"/>
              </a:lnSpc>
            </a:pPr>
            <a:r>
              <a:rPr lang="zh-CN" altLang="en-US" sz="3200" b="1">
                <a:latin typeface="Arial" pitchFamily="34" charset="0"/>
              </a:rPr>
              <a:t>阿里巴巴是中国最大的网络公司和世界第二大网络公司，是由</a:t>
            </a:r>
            <a:r>
              <a:rPr lang="zh-CN" altLang="en-US" sz="3200" i="1" u="sng">
                <a:solidFill>
                  <a:srgbClr val="6666FF"/>
                </a:solidFill>
                <a:latin typeface="Arial" pitchFamily="34" charset="0"/>
              </a:rPr>
              <a:t>马云</a:t>
            </a:r>
            <a:r>
              <a:rPr lang="zh-CN" altLang="en-US" sz="3200" b="1">
                <a:latin typeface="Arial" pitchFamily="34" charset="0"/>
              </a:rPr>
              <a:t>在</a:t>
            </a:r>
            <a:r>
              <a:rPr lang="en-US" altLang="zh-CN" sz="3200" b="1">
                <a:latin typeface="Arial" pitchFamily="34" charset="0"/>
              </a:rPr>
              <a:t>1999</a:t>
            </a:r>
            <a:r>
              <a:rPr lang="zh-CN" altLang="en-US" sz="3200" b="1">
                <a:latin typeface="Arial" pitchFamily="34" charset="0"/>
              </a:rPr>
              <a:t>年一手创立全国最大的</a:t>
            </a:r>
            <a:r>
              <a:rPr lang="en-US" altLang="zh-CN" sz="3200" b="1">
                <a:latin typeface="Arial" pitchFamily="34" charset="0"/>
              </a:rPr>
              <a:t>B2B</a:t>
            </a:r>
            <a:r>
              <a:rPr lang="zh-CN" altLang="en-US" sz="3200" b="1">
                <a:latin typeface="Arial" pitchFamily="34" charset="0"/>
              </a:rPr>
              <a:t>电子商务平台。</a:t>
            </a:r>
            <a:r>
              <a:rPr lang="en-US" altLang="zh-CN" sz="3200" b="1">
                <a:latin typeface="Arial" pitchFamily="34" charset="0"/>
              </a:rPr>
              <a:t>2003</a:t>
            </a:r>
            <a:r>
              <a:rPr lang="zh-CN" altLang="en-US" sz="3200" b="1">
                <a:latin typeface="Arial" pitchFamily="34" charset="0"/>
              </a:rPr>
              <a:t>年</a:t>
            </a:r>
            <a:r>
              <a:rPr lang="en-US" altLang="zh-CN" sz="3200" b="1">
                <a:latin typeface="Arial" pitchFamily="34" charset="0"/>
              </a:rPr>
              <a:t>5</a:t>
            </a:r>
            <a:r>
              <a:rPr lang="zh-CN" altLang="en-US" sz="3200" b="1">
                <a:latin typeface="Arial" pitchFamily="34" charset="0"/>
              </a:rPr>
              <a:t>月，投资一亿元人民币建立个人网上贸易市场平台</a:t>
            </a:r>
            <a:r>
              <a:rPr lang="en-US" altLang="zh-CN" sz="3200" b="1">
                <a:latin typeface="Arial" pitchFamily="34" charset="0"/>
              </a:rPr>
              <a:t>——</a:t>
            </a:r>
            <a:r>
              <a:rPr lang="zh-CN" altLang="en-US" sz="3200" b="1">
                <a:latin typeface="Arial" pitchFamily="34" charset="0"/>
                <a:hlinkClick r:id="rId4"/>
              </a:rPr>
              <a:t>淘宝网</a:t>
            </a:r>
            <a:r>
              <a:rPr lang="zh-CN" altLang="en-US" sz="3200" b="1">
                <a:latin typeface="Arial" pitchFamily="34" charset="0"/>
              </a:rPr>
              <a:t>。</a:t>
            </a:r>
            <a:r>
              <a:rPr lang="en-US" altLang="zh-CN" sz="3200" b="1">
                <a:latin typeface="Arial" pitchFamily="34" charset="0"/>
              </a:rPr>
              <a:t>2004</a:t>
            </a:r>
            <a:r>
              <a:rPr lang="zh-CN" altLang="en-US" sz="3200" b="1">
                <a:latin typeface="Arial" pitchFamily="34" charset="0"/>
              </a:rPr>
              <a:t>年</a:t>
            </a:r>
            <a:r>
              <a:rPr lang="en-US" altLang="zh-CN" sz="3200" b="1">
                <a:latin typeface="Arial" pitchFamily="34" charset="0"/>
              </a:rPr>
              <a:t>10</a:t>
            </a:r>
            <a:r>
              <a:rPr lang="zh-CN" altLang="en-US" sz="3200" b="1">
                <a:latin typeface="Arial" pitchFamily="34" charset="0"/>
              </a:rPr>
              <a:t>月，阿里巴巴投资成立了第三方支付平台</a:t>
            </a:r>
            <a:r>
              <a:rPr lang="en-US" altLang="zh-CN" sz="3200" b="1">
                <a:latin typeface="Arial" pitchFamily="34" charset="0"/>
              </a:rPr>
              <a:t>--</a:t>
            </a:r>
            <a:r>
              <a:rPr lang="zh-CN" altLang="en-US" sz="3200" b="1">
                <a:latin typeface="Arial" pitchFamily="34" charset="0"/>
                <a:hlinkClick r:id="rId5"/>
              </a:rPr>
              <a:t>支付宝</a:t>
            </a:r>
            <a:r>
              <a:rPr lang="zh-CN" altLang="en-US" sz="3200" b="1">
                <a:latin typeface="Arial" pitchFamily="34" charset="0"/>
              </a:rPr>
              <a:t>，截止</a:t>
            </a:r>
            <a:r>
              <a:rPr lang="en-US" altLang="zh-CN" sz="3200" b="1">
                <a:latin typeface="Arial" pitchFamily="34" charset="0"/>
              </a:rPr>
              <a:t>2007</a:t>
            </a:r>
            <a:r>
              <a:rPr lang="zh-CN" altLang="en-US" sz="3200" b="1">
                <a:latin typeface="Arial" pitchFamily="34" charset="0"/>
              </a:rPr>
              <a:t>年</a:t>
            </a:r>
            <a:r>
              <a:rPr lang="en-US" altLang="zh-CN" sz="3200" b="1">
                <a:latin typeface="Arial" pitchFamily="34" charset="0"/>
              </a:rPr>
              <a:t>5</a:t>
            </a:r>
            <a:r>
              <a:rPr lang="zh-CN" altLang="en-US" sz="3200" b="1">
                <a:latin typeface="Arial" pitchFamily="34" charset="0"/>
              </a:rPr>
              <a:t>月，使用支付宝的用户已超过</a:t>
            </a:r>
            <a:r>
              <a:rPr lang="en-US" altLang="zh-CN" sz="3200" b="1">
                <a:latin typeface="Arial" pitchFamily="34" charset="0"/>
              </a:rPr>
              <a:t>4000</a:t>
            </a:r>
            <a:r>
              <a:rPr lang="zh-CN" altLang="en-US" sz="3200" b="1">
                <a:latin typeface="Arial" pitchFamily="34" charset="0"/>
              </a:rPr>
              <a:t>万。面向中国电子商务市场推出基于中介的安全交易服务。阿里巴巴在香港成立公司总部，在中国杭州成立中国总部</a:t>
            </a:r>
          </a:p>
        </p:txBody>
      </p:sp>
      <p:pic>
        <p:nvPicPr>
          <p:cNvPr id="21508" name="图片 1536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533400"/>
            <a:ext cx="172402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  <p:bldP spid="1536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92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noProof="1"/>
              <a:t>                  </a:t>
            </a:r>
            <a:r>
              <a:rPr lang="zh-CN" altLang="en-US" noProof="1"/>
              <a:t>妙喻</a:t>
            </a:r>
          </a:p>
        </p:txBody>
      </p:sp>
      <p:sp>
        <p:nvSpPr>
          <p:cNvPr id="9219" name="文本占位符 921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b="1" noProof="1"/>
              <a:t>晚上想想条路，早上起来走原路</a:t>
            </a:r>
            <a:endParaRPr lang="zh-CN" altLang="en-US" noProof="1"/>
          </a:p>
          <a:p>
            <a:endParaRPr lang="zh-CN" altLang="en-US" b="1" noProof="1"/>
          </a:p>
          <a:p>
            <a:r>
              <a:rPr lang="zh-CN" altLang="en-US" b="1" noProof="1"/>
              <a:t>今天很残酷，明天更残酷，后天很美好，但绝大部分人死在明天晚上，看不到后天的太阳</a:t>
            </a:r>
            <a:r>
              <a:rPr lang="zh-CN" altLang="en-US" noProof="1"/>
              <a:t>   </a:t>
            </a:r>
          </a:p>
          <a:p>
            <a:pPr>
              <a:buFont typeface="Arial" pitchFamily="34" charset="0"/>
              <a:buNone/>
            </a:pPr>
            <a:r>
              <a:rPr lang="zh-CN" altLang="en-US" noProof="1"/>
              <a:t>                   </a:t>
            </a:r>
            <a:r>
              <a:rPr lang="en-US" altLang="zh-CN" noProof="1"/>
              <a:t>---</a:t>
            </a:r>
            <a:r>
              <a:rPr lang="zh-CN" altLang="en-US" noProof="1"/>
              <a:t>所以每个人不要放弃今天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1126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noProof="1"/>
          </a:p>
        </p:txBody>
      </p:sp>
      <p:sp>
        <p:nvSpPr>
          <p:cNvPr id="11267" name="文本占位符 1126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noProof="1"/>
          </a:p>
        </p:txBody>
      </p:sp>
      <p:pic>
        <p:nvPicPr>
          <p:cNvPr id="23555" name="图片 11267" descr="bg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文本框 11268"/>
          <p:cNvSpPr txBox="1">
            <a:spLocks noChangeArrowheads="1"/>
          </p:cNvSpPr>
          <p:nvPr/>
        </p:nvSpPr>
        <p:spPr bwMode="auto">
          <a:xfrm>
            <a:off x="468313" y="2133600"/>
            <a:ext cx="6842125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9600">
                <a:solidFill>
                  <a:srgbClr val="292929"/>
                </a:solidFill>
                <a:latin typeface="Verdana" pitchFamily="34" charset="0"/>
                <a:ea typeface="华文新魏" pitchFamily="2" charset="-122"/>
              </a:rPr>
              <a:t>谢谢观赏！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cean">
  <a:themeElements>
    <a:clrScheme name="">
      <a:dk1>
        <a:srgbClr val="FFFFFF"/>
      </a:dk1>
      <a:lt1>
        <a:srgbClr val="000099"/>
      </a:lt1>
      <a:dk2>
        <a:srgbClr val="FFFFFF"/>
      </a:dk2>
      <a:lt2>
        <a:srgbClr val="010199"/>
      </a:lt2>
      <a:accent1>
        <a:srgbClr val="33CCCC"/>
      </a:accent1>
      <a:accent2>
        <a:srgbClr val="00C600"/>
      </a:accent2>
      <a:accent3>
        <a:srgbClr val="AAAACA"/>
      </a:accent3>
      <a:accent4>
        <a:srgbClr val="DCDCDC"/>
      </a:accent4>
      <a:accent5>
        <a:srgbClr val="ADE2E2"/>
      </a:accent5>
      <a:accent6>
        <a:srgbClr val="00B100"/>
      </a:accent6>
      <a:hlink>
        <a:srgbClr val="FFCC00"/>
      </a:hlink>
      <a:folHlink>
        <a:srgbClr val="6699FF"/>
      </a:folHlink>
    </a:clrScheme>
    <a:fontScheme name="">
      <a:majorFont>
        <a:latin typeface="Tahoma"/>
        <a:ea typeface="宋体"/>
        <a:cs typeface=""/>
      </a:majorFont>
      <a:minorFont>
        <a:latin typeface="Tahom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Oce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Pixel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989B7"/>
      </a:accent6>
      <a:hlink>
        <a:srgbClr val="666699"/>
      </a:hlink>
      <a:folHlink>
        <a:srgbClr val="CCCCE6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rayons">
  <a:themeElements>
    <a:clrScheme name="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5B9"/>
      </a:accent5>
      <a:accent6>
        <a:srgbClr val="000000"/>
      </a:accent6>
      <a:hlink>
        <a:srgbClr val="00B200"/>
      </a:hlink>
      <a:folHlink>
        <a:srgbClr val="703DFF"/>
      </a:folHlink>
    </a:clrScheme>
    <a:fontScheme name="">
      <a:majorFont>
        <a:latin typeface="Comic Sans MS"/>
        <a:ea typeface="宋体"/>
        <a:cs typeface=""/>
      </a:majorFont>
      <a:minorFont>
        <a:latin typeface="Comic Sans MS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Proposal">
  <a:themeElements>
    <a:clrScheme name="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EC5FB"/>
      </a:accent5>
      <a:accent6>
        <a:srgbClr val="895BE5"/>
      </a:accent6>
      <a:hlink>
        <a:srgbClr val="E4005C"/>
      </a:hlink>
      <a:folHlink>
        <a:srgbClr val="C36C03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Proposal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osal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osal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Edge">
  <a:themeElements>
    <a:clrScheme name="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47329"/>
      </a:accent6>
      <a:hlink>
        <a:srgbClr val="996600"/>
      </a:hlink>
      <a:folHlink>
        <a:srgbClr val="AFBF39"/>
      </a:folHlink>
    </a:clrScheme>
    <a:fontScheme name="">
      <a:majorFont>
        <a:latin typeface="Garamond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Fireworks">
  <a:themeElements>
    <a:clrScheme name="">
      <a:dk1>
        <a:srgbClr val="FFCC00"/>
      </a:dk1>
      <a:lt1>
        <a:srgbClr val="000000"/>
      </a:lt1>
      <a:dk2>
        <a:srgbClr val="FFFFFF"/>
      </a:dk2>
      <a:lt2>
        <a:srgbClr val="AF273E"/>
      </a:lt2>
      <a:accent1>
        <a:srgbClr val="FF8B17"/>
      </a:accent1>
      <a:accent2>
        <a:srgbClr val="FFE103"/>
      </a:accent2>
      <a:accent3>
        <a:srgbClr val="AAAAAA"/>
      </a:accent3>
      <a:accent4>
        <a:srgbClr val="DCAF00"/>
      </a:accent4>
      <a:accent5>
        <a:srgbClr val="FFC5AA"/>
      </a:accent5>
      <a:accent6>
        <a:srgbClr val="E5CA02"/>
      </a:accent6>
      <a:hlink>
        <a:srgbClr val="FF3399"/>
      </a:hlink>
      <a:folHlink>
        <a:srgbClr val="FE1F08"/>
      </a:folHlink>
    </a:clrScheme>
    <a:fontScheme name="">
      <a:majorFont>
        <a:latin typeface="Arial Black"/>
        <a:ea typeface="宋体"/>
        <a:cs typeface=""/>
      </a:majorFont>
      <a:minorFont>
        <a:latin typeface="Arial Black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Fireworks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古瓶荷花">
  <a:themeElements>
    <a:clrScheme name="">
      <a:dk1>
        <a:srgbClr val="0033CC"/>
      </a:dk1>
      <a:lt1>
        <a:srgbClr val="FFFFFF"/>
      </a:lt1>
      <a:dk2>
        <a:srgbClr val="007572"/>
      </a:dk2>
      <a:lt2>
        <a:srgbClr val="C0C0C0"/>
      </a:lt2>
      <a:accent1>
        <a:srgbClr val="CCECFF"/>
      </a:accent1>
      <a:accent2>
        <a:srgbClr val="3399FF"/>
      </a:accent2>
      <a:accent3>
        <a:srgbClr val="FFFFFF"/>
      </a:accent3>
      <a:accent4>
        <a:srgbClr val="002AAF"/>
      </a:accent4>
      <a:accent5>
        <a:srgbClr val="E2F4FF"/>
      </a:accent5>
      <a:accent6>
        <a:srgbClr val="2D89E5"/>
      </a:accent6>
      <a:hlink>
        <a:srgbClr val="CC0066"/>
      </a:hlink>
      <a:folHlink>
        <a:srgbClr val="7D7DA9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古瓶荷花 1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E"/>
        </a:accent4>
        <a:accent5>
          <a:srgbClr val="E2F4FF"/>
        </a:accent5>
        <a:accent6>
          <a:srgbClr val="2D8AE7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2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6FAF5"/>
        </a:accent3>
        <a:accent4>
          <a:srgbClr val="006765"/>
        </a:accent4>
        <a:accent5>
          <a:srgbClr val="F1F5F0"/>
        </a:accent5>
        <a:accent6>
          <a:srgbClr val="E78A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3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C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4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A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5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F"/>
        </a:accent3>
        <a:accent4>
          <a:srgbClr val="53537E"/>
        </a:accent4>
        <a:accent5>
          <a:srgbClr val="FFEEEE"/>
        </a:accent5>
        <a:accent6>
          <a:srgbClr val="E78A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6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C"/>
        </a:accent4>
        <a:accent5>
          <a:srgbClr val="E9F7FF"/>
        </a:accent5>
        <a:accent6>
          <a:srgbClr val="E78A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7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EEE"/>
        </a:accent3>
        <a:accent4>
          <a:srgbClr val="0056AE"/>
        </a:accent4>
        <a:accent5>
          <a:srgbClr val="FFFFE2"/>
        </a:accent5>
        <a:accent6>
          <a:srgbClr val="008A8A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8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12121"/>
        </a:accent4>
        <a:accent5>
          <a:srgbClr val="E1E1EB"/>
        </a:accent5>
        <a:accent6>
          <a:srgbClr val="E7B9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马云2</Template>
  <TotalTime>0</TotalTime>
  <Words>395</Words>
  <Application>Microsoft Office PowerPoint</Application>
  <PresentationFormat>全屏显示(4:3)</PresentationFormat>
  <Paragraphs>22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8</vt:i4>
      </vt:variant>
      <vt:variant>
        <vt:lpstr>幻灯片标题</vt:lpstr>
      </vt:variant>
      <vt:variant>
        <vt:i4>8</vt:i4>
      </vt:variant>
    </vt:vector>
  </HeadingPairs>
  <TitlesOfParts>
    <vt:vector size="29" baseType="lpstr">
      <vt:lpstr>Arial</vt:lpstr>
      <vt:lpstr>宋体</vt:lpstr>
      <vt:lpstr>Wingdings</vt:lpstr>
      <vt:lpstr>华文新魏</vt:lpstr>
      <vt:lpstr>Times New Roman</vt:lpstr>
      <vt:lpstr>Verdana</vt:lpstr>
      <vt:lpstr>Tahoma</vt:lpstr>
      <vt:lpstr>Comic Sans MS</vt:lpstr>
      <vt:lpstr>Garamond</vt:lpstr>
      <vt:lpstr>Arial Black</vt:lpstr>
      <vt:lpstr>微软雅黑</vt:lpstr>
      <vt:lpstr>Arial Unicode MS</vt:lpstr>
      <vt:lpstr>Calibri</vt:lpstr>
      <vt:lpstr>Ocean</vt:lpstr>
      <vt:lpstr>默认设计模板</vt:lpstr>
      <vt:lpstr>Pixel</vt:lpstr>
      <vt:lpstr>Crayons</vt:lpstr>
      <vt:lpstr>Proposal</vt:lpstr>
      <vt:lpstr>Edge</vt:lpstr>
      <vt:lpstr>Fireworks</vt:lpstr>
      <vt:lpstr>古瓶荷花</vt:lpstr>
      <vt:lpstr>PowerPoint 演示文稿</vt:lpstr>
      <vt:lpstr>马云</vt:lpstr>
      <vt:lpstr>PowerPoint 演示文稿</vt:lpstr>
      <vt:lpstr>PowerPoint 演示文稿</vt:lpstr>
      <vt:lpstr>PowerPoint 演示文稿</vt:lpstr>
      <vt:lpstr>阿里巴巴</vt:lpstr>
      <vt:lpstr>                  妙喻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YINYOUMING</cp:lastModifiedBy>
  <cp:revision>34</cp:revision>
  <dcterms:created xsi:type="dcterms:W3CDTF">2018-02-24T00:17:02Z</dcterms:created>
  <dcterms:modified xsi:type="dcterms:W3CDTF">2018-02-24T00:23:45Z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2052-10.1.0.7106</vt:lpwstr>
  </property>
</Properties>
</file>